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6"/>
    </p:embeddedFont>
    <p:embeddedFont>
      <p:font typeface="Mont Bold" charset="1" panose="00000800000000000000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2.pn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8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36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3" Target="../media/image39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jpeg" Type="http://schemas.openxmlformats.org/officeDocument/2006/relationships/image"/><Relationship Id="rId5" Target="../media/image59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2.pn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05785" y="0"/>
            <a:ext cx="12595472" cy="10287000"/>
            <a:chOff x="0" y="0"/>
            <a:chExt cx="245926" cy="200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115837" y="0"/>
            <a:ext cx="12595472" cy="10287000"/>
            <a:chOff x="0" y="0"/>
            <a:chExt cx="245926" cy="200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71565" y="1271065"/>
            <a:ext cx="7744869" cy="7744869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1016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73036" y="2397538"/>
            <a:ext cx="15341928" cy="350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</a:pPr>
            <a:r>
              <a:rPr lang="en-US" b="true" sz="9999" spc="499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PROYECTO APT: FILTRADO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3036" y="6280976"/>
            <a:ext cx="15341928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Sección: PTY4646-003D</a:t>
            </a:r>
          </a:p>
          <a:p>
            <a:pPr algn="ctr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Grupo: 9</a:t>
            </a:r>
          </a:p>
          <a:p>
            <a:pPr algn="ctr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Integrantes: Tomás Zúñiga</a:t>
            </a:r>
          </a:p>
          <a:p>
            <a:pPr algn="ctr" marL="0" indent="0" lvl="0">
              <a:lnSpc>
                <a:spcPts val="4480"/>
              </a:lnSpc>
            </a:pPr>
            <a:r>
              <a:rPr lang="en-US" b="true" sz="3200" spc="128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Docente: Eliana Mallen Gonzalez</a:t>
            </a:r>
          </a:p>
        </p:txBody>
      </p:sp>
      <p:sp>
        <p:nvSpPr>
          <p:cNvPr name="AutoShape 14" id="14"/>
          <p:cNvSpPr/>
          <p:nvPr/>
        </p:nvSpPr>
        <p:spPr>
          <a:xfrm>
            <a:off x="7157428" y="6134513"/>
            <a:ext cx="3973143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>
            <a:off x="14017782" y="9754500"/>
            <a:ext cx="467371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8788" y="5924437"/>
            <a:ext cx="18594923" cy="4614296"/>
          </a:xfrm>
          <a:custGeom>
            <a:avLst/>
            <a:gdLst/>
            <a:ahLst/>
            <a:cxnLst/>
            <a:rect r="r" b="b" t="t" l="l"/>
            <a:pathLst>
              <a:path h="4614296" w="18594923">
                <a:moveTo>
                  <a:pt x="0" y="0"/>
                </a:moveTo>
                <a:lnTo>
                  <a:pt x="18594922" y="0"/>
                </a:lnTo>
                <a:lnTo>
                  <a:pt x="18594922" y="4614296"/>
                </a:lnTo>
                <a:lnTo>
                  <a:pt x="0" y="461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05245" y="1011833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8685" y="3860687"/>
            <a:ext cx="60106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Preguntas?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1892" y="6360140"/>
            <a:ext cx="7454728" cy="4180184"/>
            <a:chOff x="0" y="0"/>
            <a:chExt cx="1963385" cy="1100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385" cy="1100954"/>
            </a:xfrm>
            <a:custGeom>
              <a:avLst/>
              <a:gdLst/>
              <a:ahLst/>
              <a:cxnLst/>
              <a:rect r="r" b="b" t="t" l="l"/>
              <a:pathLst>
                <a:path h="1100954" w="1963385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19899" y="5003981"/>
            <a:ext cx="7715794" cy="4451597"/>
          </a:xfrm>
          <a:custGeom>
            <a:avLst/>
            <a:gdLst/>
            <a:ahLst/>
            <a:cxnLst/>
            <a:rect r="r" b="b" t="t" l="l"/>
            <a:pathLst>
              <a:path h="4451597" w="7715794">
                <a:moveTo>
                  <a:pt x="0" y="0"/>
                </a:moveTo>
                <a:lnTo>
                  <a:pt x="7715794" y="0"/>
                </a:lnTo>
                <a:lnTo>
                  <a:pt x="7715794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t="0" r="-128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4587" y="4533238"/>
            <a:ext cx="7185834" cy="4328483"/>
            <a:chOff x="0" y="0"/>
            <a:chExt cx="854787" cy="5148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4787" cy="514892"/>
            </a:xfrm>
            <a:custGeom>
              <a:avLst/>
              <a:gdLst/>
              <a:ahLst/>
              <a:cxnLst/>
              <a:rect r="r" b="b" t="t" l="l"/>
              <a:pathLst>
                <a:path h="514892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451327"/>
                  </a:lnTo>
                  <a:cubicBezTo>
                    <a:pt x="854787" y="468185"/>
                    <a:pt x="848090" y="484353"/>
                    <a:pt x="836169" y="496274"/>
                  </a:cubicBezTo>
                  <a:cubicBezTo>
                    <a:pt x="824248" y="508195"/>
                    <a:pt x="808080" y="514892"/>
                    <a:pt x="791221" y="514892"/>
                  </a:cubicBezTo>
                  <a:lnTo>
                    <a:pt x="63566" y="514892"/>
                  </a:lnTo>
                  <a:cubicBezTo>
                    <a:pt x="46707" y="514892"/>
                    <a:pt x="30539" y="508195"/>
                    <a:pt x="18618" y="496274"/>
                  </a:cubicBezTo>
                  <a:cubicBezTo>
                    <a:pt x="6697" y="484353"/>
                    <a:pt x="0" y="468185"/>
                    <a:pt x="0" y="451327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354" r="0" b="-5354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72782" y="3890661"/>
            <a:ext cx="2507878" cy="2572545"/>
            <a:chOff x="0" y="0"/>
            <a:chExt cx="660511" cy="677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5136862" y="3708533"/>
            <a:ext cx="5546078" cy="4418375"/>
          </a:xfrm>
          <a:custGeom>
            <a:avLst/>
            <a:gdLst/>
            <a:ahLst/>
            <a:cxnLst/>
            <a:rect r="r" b="b" t="t" l="l"/>
            <a:pathLst>
              <a:path h="4418375" w="5546078">
                <a:moveTo>
                  <a:pt x="5546078" y="0"/>
                </a:moveTo>
                <a:lnTo>
                  <a:pt x="0" y="0"/>
                </a:lnTo>
                <a:lnTo>
                  <a:pt x="0" y="4418376"/>
                </a:lnTo>
                <a:lnTo>
                  <a:pt x="5546078" y="4418376"/>
                </a:lnTo>
                <a:lnTo>
                  <a:pt x="554607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66798" y="945557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53654" y="4399944"/>
            <a:ext cx="1346135" cy="1553980"/>
          </a:xfrm>
          <a:custGeom>
            <a:avLst/>
            <a:gdLst/>
            <a:ahLst/>
            <a:cxnLst/>
            <a:rect r="r" b="b" t="t" l="l"/>
            <a:pathLst>
              <a:path h="1553980" w="1346135">
                <a:moveTo>
                  <a:pt x="0" y="0"/>
                </a:moveTo>
                <a:lnTo>
                  <a:pt x="1346135" y="0"/>
                </a:lnTo>
                <a:lnTo>
                  <a:pt x="1346135" y="1553979"/>
                </a:lnTo>
                <a:lnTo>
                  <a:pt x="0" y="155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346341" y="3890661"/>
            <a:ext cx="2507878" cy="2572545"/>
            <a:chOff x="0" y="0"/>
            <a:chExt cx="660511" cy="677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59F3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74653" y="4399944"/>
            <a:ext cx="1692891" cy="1601898"/>
          </a:xfrm>
          <a:custGeom>
            <a:avLst/>
            <a:gdLst/>
            <a:ahLst/>
            <a:cxnLst/>
            <a:rect r="r" b="b" t="t" l="l"/>
            <a:pathLst>
              <a:path h="1601898" w="1692891">
                <a:moveTo>
                  <a:pt x="0" y="0"/>
                </a:moveTo>
                <a:lnTo>
                  <a:pt x="1692891" y="0"/>
                </a:lnTo>
                <a:lnTo>
                  <a:pt x="1692891" y="1601898"/>
                </a:lnTo>
                <a:lnTo>
                  <a:pt x="0" y="1601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215124" y="7163959"/>
            <a:ext cx="2507878" cy="2572545"/>
            <a:chOff x="0" y="0"/>
            <a:chExt cx="660511" cy="677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439782" y="7621744"/>
            <a:ext cx="2058561" cy="1636556"/>
          </a:xfrm>
          <a:custGeom>
            <a:avLst/>
            <a:gdLst/>
            <a:ahLst/>
            <a:cxnLst/>
            <a:rect r="r" b="b" t="t" l="l"/>
            <a:pathLst>
              <a:path h="1636556" w="2058561">
                <a:moveTo>
                  <a:pt x="0" y="0"/>
                </a:moveTo>
                <a:lnTo>
                  <a:pt x="2058561" y="0"/>
                </a:lnTo>
                <a:lnTo>
                  <a:pt x="2058561" y="1636556"/>
                </a:lnTo>
                <a:lnTo>
                  <a:pt x="0" y="1636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72782" y="7218054"/>
            <a:ext cx="2507878" cy="2572545"/>
            <a:chOff x="0" y="0"/>
            <a:chExt cx="660511" cy="677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511" cy="677543"/>
            </a:xfrm>
            <a:custGeom>
              <a:avLst/>
              <a:gdLst/>
              <a:ahLst/>
              <a:cxnLst/>
              <a:rect r="r" b="b" t="t" l="l"/>
              <a:pathLst>
                <a:path h="677543" w="660511">
                  <a:moveTo>
                    <a:pt x="74089" y="0"/>
                  </a:moveTo>
                  <a:lnTo>
                    <a:pt x="586422" y="0"/>
                  </a:lnTo>
                  <a:cubicBezTo>
                    <a:pt x="606072" y="0"/>
                    <a:pt x="624917" y="7806"/>
                    <a:pt x="638811" y="21700"/>
                  </a:cubicBezTo>
                  <a:cubicBezTo>
                    <a:pt x="652705" y="35595"/>
                    <a:pt x="660511" y="54439"/>
                    <a:pt x="660511" y="74089"/>
                  </a:cubicBezTo>
                  <a:lnTo>
                    <a:pt x="660511" y="603454"/>
                  </a:lnTo>
                  <a:cubicBezTo>
                    <a:pt x="660511" y="623103"/>
                    <a:pt x="652705" y="641948"/>
                    <a:pt x="638811" y="655843"/>
                  </a:cubicBezTo>
                  <a:cubicBezTo>
                    <a:pt x="624917" y="669737"/>
                    <a:pt x="606072" y="677543"/>
                    <a:pt x="586422" y="677543"/>
                  </a:cubicBezTo>
                  <a:lnTo>
                    <a:pt x="74089" y="677543"/>
                  </a:lnTo>
                  <a:cubicBezTo>
                    <a:pt x="54439" y="677543"/>
                    <a:pt x="35595" y="669737"/>
                    <a:pt x="21700" y="655843"/>
                  </a:cubicBezTo>
                  <a:cubicBezTo>
                    <a:pt x="7806" y="641948"/>
                    <a:pt x="0" y="623103"/>
                    <a:pt x="0" y="603454"/>
                  </a:cubicBezTo>
                  <a:lnTo>
                    <a:pt x="0" y="74089"/>
                  </a:lnTo>
                  <a:cubicBezTo>
                    <a:pt x="0" y="54439"/>
                    <a:pt x="7806" y="35595"/>
                    <a:pt x="21700" y="21700"/>
                  </a:cubicBezTo>
                  <a:cubicBezTo>
                    <a:pt x="35595" y="7806"/>
                    <a:pt x="54439" y="0"/>
                    <a:pt x="74089" y="0"/>
                  </a:cubicBezTo>
                  <a:close/>
                </a:path>
              </a:pathLst>
            </a:custGeom>
            <a:solidFill>
              <a:srgbClr val="8DC63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60511" cy="73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72782" y="7402711"/>
            <a:ext cx="2489526" cy="2203231"/>
          </a:xfrm>
          <a:custGeom>
            <a:avLst/>
            <a:gdLst/>
            <a:ahLst/>
            <a:cxnLst/>
            <a:rect r="r" b="b" t="t" l="l"/>
            <a:pathLst>
              <a:path h="2203231" w="2489526">
                <a:moveTo>
                  <a:pt x="0" y="0"/>
                </a:moveTo>
                <a:lnTo>
                  <a:pt x="2489527" y="0"/>
                </a:lnTo>
                <a:lnTo>
                  <a:pt x="2489527" y="2203231"/>
                </a:lnTo>
                <a:lnTo>
                  <a:pt x="0" y="2203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071435" y="1792281"/>
            <a:ext cx="585770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Introducción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336" y="-722794"/>
            <a:ext cx="10069699" cy="5809674"/>
          </a:xfrm>
          <a:custGeom>
            <a:avLst/>
            <a:gdLst/>
            <a:ahLst/>
            <a:cxnLst/>
            <a:rect r="r" b="b" t="t" l="l"/>
            <a:pathLst>
              <a:path h="5809674" w="10069699">
                <a:moveTo>
                  <a:pt x="0" y="0"/>
                </a:moveTo>
                <a:lnTo>
                  <a:pt x="10069699" y="0"/>
                </a:lnTo>
                <a:lnTo>
                  <a:pt x="10069699" y="5809673"/>
                </a:lnTo>
                <a:lnTo>
                  <a:pt x="0" y="580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t="0" r="-12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86875" y="-2650318"/>
            <a:ext cx="17661699" cy="6845960"/>
            <a:chOff x="0" y="0"/>
            <a:chExt cx="4651641" cy="1803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1641" cy="1803051"/>
            </a:xfrm>
            <a:custGeom>
              <a:avLst/>
              <a:gdLst/>
              <a:ahLst/>
              <a:cxnLst/>
              <a:rect r="r" b="b" t="t" l="l"/>
              <a:pathLst>
                <a:path h="1803051" w="4651641">
                  <a:moveTo>
                    <a:pt x="29807" y="0"/>
                  </a:moveTo>
                  <a:lnTo>
                    <a:pt x="4621833" y="0"/>
                  </a:lnTo>
                  <a:cubicBezTo>
                    <a:pt x="4629739" y="0"/>
                    <a:pt x="4637320" y="3140"/>
                    <a:pt x="4642910" y="8730"/>
                  </a:cubicBezTo>
                  <a:cubicBezTo>
                    <a:pt x="4648500" y="14320"/>
                    <a:pt x="4651641" y="21902"/>
                    <a:pt x="4651641" y="29807"/>
                  </a:cubicBezTo>
                  <a:lnTo>
                    <a:pt x="4651641" y="1773244"/>
                  </a:lnTo>
                  <a:cubicBezTo>
                    <a:pt x="4651641" y="1781149"/>
                    <a:pt x="4648500" y="1788731"/>
                    <a:pt x="4642910" y="1794321"/>
                  </a:cubicBezTo>
                  <a:cubicBezTo>
                    <a:pt x="4637320" y="1799911"/>
                    <a:pt x="4629739" y="1803051"/>
                    <a:pt x="4621833" y="1803051"/>
                  </a:cubicBezTo>
                  <a:lnTo>
                    <a:pt x="29807" y="1803051"/>
                  </a:lnTo>
                  <a:cubicBezTo>
                    <a:pt x="21902" y="1803051"/>
                    <a:pt x="14320" y="1799911"/>
                    <a:pt x="8730" y="1794321"/>
                  </a:cubicBezTo>
                  <a:cubicBezTo>
                    <a:pt x="3140" y="1788731"/>
                    <a:pt x="0" y="1781149"/>
                    <a:pt x="0" y="1773244"/>
                  </a:cubicBezTo>
                  <a:lnTo>
                    <a:pt x="0" y="29807"/>
                  </a:lnTo>
                  <a:cubicBezTo>
                    <a:pt x="0" y="21902"/>
                    <a:pt x="3140" y="14320"/>
                    <a:pt x="8730" y="8730"/>
                  </a:cubicBezTo>
                  <a:cubicBezTo>
                    <a:pt x="14320" y="3140"/>
                    <a:pt x="21902" y="0"/>
                    <a:pt x="298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651641" cy="1860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29725" y="-523617"/>
            <a:ext cx="9873725" cy="4719259"/>
            <a:chOff x="0" y="0"/>
            <a:chExt cx="1174524" cy="561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4524" cy="561377"/>
            </a:xfrm>
            <a:custGeom>
              <a:avLst/>
              <a:gdLst/>
              <a:ahLst/>
              <a:cxnLst/>
              <a:rect r="r" b="b" t="t" l="l"/>
              <a:pathLst>
                <a:path h="561377" w="1174524">
                  <a:moveTo>
                    <a:pt x="40773" y="0"/>
                  </a:moveTo>
                  <a:lnTo>
                    <a:pt x="1133751" y="0"/>
                  </a:lnTo>
                  <a:cubicBezTo>
                    <a:pt x="1156269" y="0"/>
                    <a:pt x="1174524" y="18255"/>
                    <a:pt x="1174524" y="40773"/>
                  </a:cubicBezTo>
                  <a:lnTo>
                    <a:pt x="1174524" y="520604"/>
                  </a:lnTo>
                  <a:cubicBezTo>
                    <a:pt x="1174524" y="543122"/>
                    <a:pt x="1156269" y="561377"/>
                    <a:pt x="1133751" y="561377"/>
                  </a:cubicBezTo>
                  <a:lnTo>
                    <a:pt x="40773" y="561377"/>
                  </a:lnTo>
                  <a:cubicBezTo>
                    <a:pt x="18255" y="561377"/>
                    <a:pt x="0" y="543122"/>
                    <a:pt x="0" y="520604"/>
                  </a:cubicBezTo>
                  <a:lnTo>
                    <a:pt x="0" y="40773"/>
                  </a:lnTo>
                  <a:cubicBezTo>
                    <a:pt x="0" y="18255"/>
                    <a:pt x="18255" y="0"/>
                    <a:pt x="4077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9740" r="0" b="-1974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22684" y="5143500"/>
            <a:ext cx="1275490" cy="1275490"/>
            <a:chOff x="0" y="0"/>
            <a:chExt cx="335932" cy="335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82331" y="5143500"/>
            <a:ext cx="1275490" cy="1275490"/>
            <a:chOff x="0" y="0"/>
            <a:chExt cx="335932" cy="3359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2684" y="7622301"/>
            <a:ext cx="1275490" cy="1275490"/>
            <a:chOff x="0" y="0"/>
            <a:chExt cx="335932" cy="3359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811405" y="5457526"/>
            <a:ext cx="698047" cy="647439"/>
          </a:xfrm>
          <a:custGeom>
            <a:avLst/>
            <a:gdLst/>
            <a:ahLst/>
            <a:cxnLst/>
            <a:rect r="r" b="b" t="t" l="l"/>
            <a:pathLst>
              <a:path h="647439" w="698047">
                <a:moveTo>
                  <a:pt x="0" y="0"/>
                </a:moveTo>
                <a:lnTo>
                  <a:pt x="698048" y="0"/>
                </a:lnTo>
                <a:lnTo>
                  <a:pt x="698048" y="647439"/>
                </a:lnTo>
                <a:lnTo>
                  <a:pt x="0" y="64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11405" y="7944616"/>
            <a:ext cx="698047" cy="630860"/>
          </a:xfrm>
          <a:custGeom>
            <a:avLst/>
            <a:gdLst/>
            <a:ahLst/>
            <a:cxnLst/>
            <a:rect r="r" b="b" t="t" l="l"/>
            <a:pathLst>
              <a:path h="630860" w="698047">
                <a:moveTo>
                  <a:pt x="0" y="0"/>
                </a:moveTo>
                <a:lnTo>
                  <a:pt x="698048" y="0"/>
                </a:lnTo>
                <a:lnTo>
                  <a:pt x="698048" y="630860"/>
                </a:lnTo>
                <a:lnTo>
                  <a:pt x="0" y="63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12381" y="5457526"/>
            <a:ext cx="415390" cy="678188"/>
          </a:xfrm>
          <a:custGeom>
            <a:avLst/>
            <a:gdLst/>
            <a:ahLst/>
            <a:cxnLst/>
            <a:rect r="r" b="b" t="t" l="l"/>
            <a:pathLst>
              <a:path h="678188" w="415390">
                <a:moveTo>
                  <a:pt x="0" y="0"/>
                </a:moveTo>
                <a:lnTo>
                  <a:pt x="415390" y="0"/>
                </a:lnTo>
                <a:lnTo>
                  <a:pt x="415390" y="678188"/>
                </a:lnTo>
                <a:lnTo>
                  <a:pt x="0" y="678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304361" y="7575146"/>
            <a:ext cx="1275490" cy="1275490"/>
            <a:chOff x="0" y="0"/>
            <a:chExt cx="1700654" cy="170065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700654" cy="1700654"/>
              <a:chOff x="0" y="0"/>
              <a:chExt cx="335932" cy="33593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35932" cy="335932"/>
              </a:xfrm>
              <a:custGeom>
                <a:avLst/>
                <a:gdLst/>
                <a:ahLst/>
                <a:cxnLst/>
                <a:rect r="r" b="b" t="t" l="l"/>
                <a:pathLst>
                  <a:path h="335932" w="335932">
                    <a:moveTo>
                      <a:pt x="145674" y="0"/>
                    </a:moveTo>
                    <a:lnTo>
                      <a:pt x="190257" y="0"/>
                    </a:lnTo>
                    <a:cubicBezTo>
                      <a:pt x="270711" y="0"/>
                      <a:pt x="335932" y="65221"/>
                      <a:pt x="335932" y="145674"/>
                    </a:cubicBezTo>
                    <a:lnTo>
                      <a:pt x="335932" y="190257"/>
                    </a:lnTo>
                    <a:cubicBezTo>
                      <a:pt x="335932" y="270711"/>
                      <a:pt x="270711" y="335932"/>
                      <a:pt x="190257" y="335932"/>
                    </a:cubicBezTo>
                    <a:lnTo>
                      <a:pt x="145674" y="335932"/>
                    </a:lnTo>
                    <a:cubicBezTo>
                      <a:pt x="107039" y="335932"/>
                      <a:pt x="69986" y="320584"/>
                      <a:pt x="42667" y="293265"/>
                    </a:cubicBezTo>
                    <a:cubicBezTo>
                      <a:pt x="15348" y="265945"/>
                      <a:pt x="0" y="228893"/>
                      <a:pt x="0" y="190257"/>
                    </a:cubicBezTo>
                    <a:lnTo>
                      <a:pt x="0" y="145674"/>
                    </a:lnTo>
                    <a:cubicBezTo>
                      <a:pt x="0" y="65221"/>
                      <a:pt x="65221" y="0"/>
                      <a:pt x="14567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335932" cy="3930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543863" y="406099"/>
              <a:ext cx="612928" cy="864801"/>
            </a:xfrm>
            <a:custGeom>
              <a:avLst/>
              <a:gdLst/>
              <a:ahLst/>
              <a:cxnLst/>
              <a:rect r="r" b="b" t="t" l="l"/>
              <a:pathLst>
                <a:path h="864801" w="612928">
                  <a:moveTo>
                    <a:pt x="0" y="0"/>
                  </a:moveTo>
                  <a:lnTo>
                    <a:pt x="612928" y="0"/>
                  </a:lnTo>
                  <a:lnTo>
                    <a:pt x="612928" y="864801"/>
                  </a:lnTo>
                  <a:lnTo>
                    <a:pt x="0" y="86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-5400000">
            <a:off x="16024938" y="2059972"/>
            <a:ext cx="2052257" cy="4114800"/>
          </a:xfrm>
          <a:custGeom>
            <a:avLst/>
            <a:gdLst/>
            <a:ahLst/>
            <a:cxnLst/>
            <a:rect r="r" b="b" t="t" l="l"/>
            <a:pathLst>
              <a:path h="4114800" w="2052257">
                <a:moveTo>
                  <a:pt x="0" y="0"/>
                </a:moveTo>
                <a:lnTo>
                  <a:pt x="2052256" y="0"/>
                </a:lnTo>
                <a:lnTo>
                  <a:pt x="2052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31589" y="1289050"/>
            <a:ext cx="5761526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Contexto y</a:t>
            </a:r>
          </a:p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Problemática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34260" y="5095889"/>
            <a:ext cx="306885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PROBLEMA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82393" y="5086350"/>
            <a:ext cx="670560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CONTEXTO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34260" y="5706659"/>
            <a:ext cx="541734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Uso ineficiente del agua, escasez hídrica y ausencia de métricas, sobredemanda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82393" y="5697120"/>
            <a:ext cx="529839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Estrategia para que agricultores puedan gestionar mejor el recurso hídrico.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34260" y="7812206"/>
            <a:ext cx="541734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Declaración como zona de escasez hídrica desde Noviembre de 2022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4231592" y="71636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3602" y="6751612"/>
            <a:ext cx="18810222" cy="3788712"/>
            <a:chOff x="0" y="0"/>
            <a:chExt cx="4954133" cy="9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4132" cy="997850"/>
            </a:xfrm>
            <a:custGeom>
              <a:avLst/>
              <a:gdLst/>
              <a:ahLst/>
              <a:cxnLst/>
              <a:rect r="r" b="b" t="t" l="l"/>
              <a:pathLst>
                <a:path h="997850" w="4954132">
                  <a:moveTo>
                    <a:pt x="0" y="0"/>
                  </a:moveTo>
                  <a:lnTo>
                    <a:pt x="4954132" y="0"/>
                  </a:lnTo>
                  <a:lnTo>
                    <a:pt x="4954132" y="997850"/>
                  </a:lnTo>
                  <a:lnTo>
                    <a:pt x="0" y="997850"/>
                  </a:ln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54133" cy="105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9762" y="3394557"/>
            <a:ext cx="6166952" cy="5863743"/>
          </a:xfrm>
          <a:custGeom>
            <a:avLst/>
            <a:gdLst/>
            <a:ahLst/>
            <a:cxnLst/>
            <a:rect r="r" b="b" t="t" l="l"/>
            <a:pathLst>
              <a:path h="5863743" w="6166952">
                <a:moveTo>
                  <a:pt x="0" y="0"/>
                </a:moveTo>
                <a:lnTo>
                  <a:pt x="6166951" y="0"/>
                </a:lnTo>
                <a:lnTo>
                  <a:pt x="6166951" y="5863743"/>
                </a:lnTo>
                <a:lnTo>
                  <a:pt x="0" y="586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94170" y="3394557"/>
            <a:ext cx="6166952" cy="5863743"/>
          </a:xfrm>
          <a:custGeom>
            <a:avLst/>
            <a:gdLst/>
            <a:ahLst/>
            <a:cxnLst/>
            <a:rect r="r" b="b" t="t" l="l"/>
            <a:pathLst>
              <a:path h="5863743" w="6166952">
                <a:moveTo>
                  <a:pt x="0" y="0"/>
                </a:moveTo>
                <a:lnTo>
                  <a:pt x="6166952" y="0"/>
                </a:lnTo>
                <a:lnTo>
                  <a:pt x="6166952" y="5863743"/>
                </a:lnTo>
                <a:lnTo>
                  <a:pt x="0" y="586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8937" y="4619537"/>
            <a:ext cx="4709920" cy="4517419"/>
            <a:chOff x="0" y="0"/>
            <a:chExt cx="1240473" cy="11897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473" cy="1189773"/>
            </a:xfrm>
            <a:custGeom>
              <a:avLst/>
              <a:gdLst/>
              <a:ahLst/>
              <a:cxnLst/>
              <a:rect r="r" b="b" t="t" l="l"/>
              <a:pathLst>
                <a:path h="1189773" w="1240473">
                  <a:moveTo>
                    <a:pt x="83831" y="0"/>
                  </a:moveTo>
                  <a:lnTo>
                    <a:pt x="1156642" y="0"/>
                  </a:lnTo>
                  <a:cubicBezTo>
                    <a:pt x="1202940" y="0"/>
                    <a:pt x="1240473" y="37532"/>
                    <a:pt x="1240473" y="83831"/>
                  </a:cubicBezTo>
                  <a:lnTo>
                    <a:pt x="1240473" y="1105942"/>
                  </a:lnTo>
                  <a:cubicBezTo>
                    <a:pt x="1240473" y="1152240"/>
                    <a:pt x="1202940" y="1189773"/>
                    <a:pt x="1156642" y="1189773"/>
                  </a:cubicBezTo>
                  <a:lnTo>
                    <a:pt x="83831" y="1189773"/>
                  </a:lnTo>
                  <a:cubicBezTo>
                    <a:pt x="37532" y="1189773"/>
                    <a:pt x="0" y="1152240"/>
                    <a:pt x="0" y="1105942"/>
                  </a:cubicBezTo>
                  <a:lnTo>
                    <a:pt x="0" y="83831"/>
                  </a:lnTo>
                  <a:cubicBezTo>
                    <a:pt x="0" y="37532"/>
                    <a:pt x="37532" y="0"/>
                    <a:pt x="8383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40473" cy="1246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22026" y="4619537"/>
            <a:ext cx="4438394" cy="4517419"/>
            <a:chOff x="0" y="0"/>
            <a:chExt cx="1168960" cy="11897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8960" cy="1189773"/>
            </a:xfrm>
            <a:custGeom>
              <a:avLst/>
              <a:gdLst/>
              <a:ahLst/>
              <a:cxnLst/>
              <a:rect r="r" b="b" t="t" l="l"/>
              <a:pathLst>
                <a:path h="1189773" w="1168960">
                  <a:moveTo>
                    <a:pt x="88960" y="0"/>
                  </a:moveTo>
                  <a:lnTo>
                    <a:pt x="1080000" y="0"/>
                  </a:lnTo>
                  <a:cubicBezTo>
                    <a:pt x="1103594" y="0"/>
                    <a:pt x="1126221" y="9373"/>
                    <a:pt x="1142904" y="26056"/>
                  </a:cubicBezTo>
                  <a:cubicBezTo>
                    <a:pt x="1159587" y="42739"/>
                    <a:pt x="1168960" y="65366"/>
                    <a:pt x="1168960" y="88960"/>
                  </a:cubicBezTo>
                  <a:lnTo>
                    <a:pt x="1168960" y="1100813"/>
                  </a:lnTo>
                  <a:cubicBezTo>
                    <a:pt x="1168960" y="1149944"/>
                    <a:pt x="1129131" y="1189773"/>
                    <a:pt x="1080000" y="1189773"/>
                  </a:cubicBezTo>
                  <a:lnTo>
                    <a:pt x="88960" y="1189773"/>
                  </a:lnTo>
                  <a:cubicBezTo>
                    <a:pt x="65366" y="1189773"/>
                    <a:pt x="42739" y="1180400"/>
                    <a:pt x="26056" y="1163717"/>
                  </a:cubicBezTo>
                  <a:cubicBezTo>
                    <a:pt x="9373" y="1147034"/>
                    <a:pt x="0" y="1124407"/>
                    <a:pt x="0" y="1100813"/>
                  </a:cubicBezTo>
                  <a:lnTo>
                    <a:pt x="0" y="88960"/>
                  </a:lnTo>
                  <a:cubicBezTo>
                    <a:pt x="0" y="65366"/>
                    <a:pt x="9373" y="42739"/>
                    <a:pt x="26056" y="26056"/>
                  </a:cubicBezTo>
                  <a:cubicBezTo>
                    <a:pt x="42739" y="9373"/>
                    <a:pt x="65366" y="0"/>
                    <a:pt x="8896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68960" cy="1246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02611" y="3801751"/>
            <a:ext cx="2266084" cy="2266084"/>
            <a:chOff x="0" y="0"/>
            <a:chExt cx="596829" cy="5968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6829" cy="596829"/>
            </a:xfrm>
            <a:custGeom>
              <a:avLst/>
              <a:gdLst/>
              <a:ahLst/>
              <a:cxnLst/>
              <a:rect r="r" b="b" t="t" l="l"/>
              <a:pathLst>
                <a:path h="596829" w="596829">
                  <a:moveTo>
                    <a:pt x="146907" y="0"/>
                  </a:moveTo>
                  <a:lnTo>
                    <a:pt x="449922" y="0"/>
                  </a:lnTo>
                  <a:cubicBezTo>
                    <a:pt x="488884" y="0"/>
                    <a:pt x="526251" y="15478"/>
                    <a:pt x="553801" y="43028"/>
                  </a:cubicBezTo>
                  <a:cubicBezTo>
                    <a:pt x="581351" y="70578"/>
                    <a:pt x="596829" y="107944"/>
                    <a:pt x="596829" y="146907"/>
                  </a:cubicBezTo>
                  <a:lnTo>
                    <a:pt x="596829" y="449922"/>
                  </a:lnTo>
                  <a:cubicBezTo>
                    <a:pt x="596829" y="488884"/>
                    <a:pt x="581351" y="526251"/>
                    <a:pt x="553801" y="553801"/>
                  </a:cubicBezTo>
                  <a:cubicBezTo>
                    <a:pt x="526251" y="581351"/>
                    <a:pt x="488884" y="596829"/>
                    <a:pt x="449922" y="596829"/>
                  </a:cubicBezTo>
                  <a:lnTo>
                    <a:pt x="146907" y="596829"/>
                  </a:lnTo>
                  <a:cubicBezTo>
                    <a:pt x="107944" y="596829"/>
                    <a:pt x="70578" y="581351"/>
                    <a:pt x="43028" y="553801"/>
                  </a:cubicBezTo>
                  <a:cubicBezTo>
                    <a:pt x="15478" y="526251"/>
                    <a:pt x="0" y="488884"/>
                    <a:pt x="0" y="449922"/>
                  </a:cubicBezTo>
                  <a:lnTo>
                    <a:pt x="0" y="146907"/>
                  </a:lnTo>
                  <a:cubicBezTo>
                    <a:pt x="0" y="107944"/>
                    <a:pt x="15478" y="70578"/>
                    <a:pt x="43028" y="43028"/>
                  </a:cubicBezTo>
                  <a:cubicBezTo>
                    <a:pt x="70578" y="15478"/>
                    <a:pt x="107944" y="0"/>
                    <a:pt x="1469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96829" cy="653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44604" y="3801751"/>
            <a:ext cx="2266084" cy="2266084"/>
            <a:chOff x="0" y="0"/>
            <a:chExt cx="596829" cy="5968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6829" cy="596829"/>
            </a:xfrm>
            <a:custGeom>
              <a:avLst/>
              <a:gdLst/>
              <a:ahLst/>
              <a:cxnLst/>
              <a:rect r="r" b="b" t="t" l="l"/>
              <a:pathLst>
                <a:path h="596829" w="596829">
                  <a:moveTo>
                    <a:pt x="146907" y="0"/>
                  </a:moveTo>
                  <a:lnTo>
                    <a:pt x="449922" y="0"/>
                  </a:lnTo>
                  <a:cubicBezTo>
                    <a:pt x="488884" y="0"/>
                    <a:pt x="526251" y="15478"/>
                    <a:pt x="553801" y="43028"/>
                  </a:cubicBezTo>
                  <a:cubicBezTo>
                    <a:pt x="581351" y="70578"/>
                    <a:pt x="596829" y="107944"/>
                    <a:pt x="596829" y="146907"/>
                  </a:cubicBezTo>
                  <a:lnTo>
                    <a:pt x="596829" y="449922"/>
                  </a:lnTo>
                  <a:cubicBezTo>
                    <a:pt x="596829" y="488884"/>
                    <a:pt x="581351" y="526251"/>
                    <a:pt x="553801" y="553801"/>
                  </a:cubicBezTo>
                  <a:cubicBezTo>
                    <a:pt x="526251" y="581351"/>
                    <a:pt x="488884" y="596829"/>
                    <a:pt x="449922" y="596829"/>
                  </a:cubicBezTo>
                  <a:lnTo>
                    <a:pt x="146907" y="596829"/>
                  </a:lnTo>
                  <a:cubicBezTo>
                    <a:pt x="107944" y="596829"/>
                    <a:pt x="70578" y="581351"/>
                    <a:pt x="43028" y="553801"/>
                  </a:cubicBezTo>
                  <a:cubicBezTo>
                    <a:pt x="15478" y="526251"/>
                    <a:pt x="0" y="488884"/>
                    <a:pt x="0" y="449922"/>
                  </a:cubicBezTo>
                  <a:lnTo>
                    <a:pt x="0" y="146907"/>
                  </a:lnTo>
                  <a:cubicBezTo>
                    <a:pt x="0" y="107944"/>
                    <a:pt x="15478" y="70578"/>
                    <a:pt x="43028" y="43028"/>
                  </a:cubicBezTo>
                  <a:cubicBezTo>
                    <a:pt x="70578" y="15478"/>
                    <a:pt x="107944" y="0"/>
                    <a:pt x="1469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96829" cy="653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216002" y="940836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0" y="0"/>
                </a:lnTo>
                <a:lnTo>
                  <a:pt x="6490240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53941" y="4509618"/>
            <a:ext cx="963425" cy="929705"/>
          </a:xfrm>
          <a:custGeom>
            <a:avLst/>
            <a:gdLst/>
            <a:ahLst/>
            <a:cxnLst/>
            <a:rect r="r" b="b" t="t" l="l"/>
            <a:pathLst>
              <a:path h="929705" w="963425">
                <a:moveTo>
                  <a:pt x="0" y="0"/>
                </a:moveTo>
                <a:lnTo>
                  <a:pt x="963425" y="0"/>
                </a:lnTo>
                <a:lnTo>
                  <a:pt x="963425" y="929705"/>
                </a:lnTo>
                <a:lnTo>
                  <a:pt x="0" y="929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915467" y="4435611"/>
            <a:ext cx="964035" cy="964035"/>
          </a:xfrm>
          <a:custGeom>
            <a:avLst/>
            <a:gdLst/>
            <a:ahLst/>
            <a:cxnLst/>
            <a:rect r="r" b="b" t="t" l="l"/>
            <a:pathLst>
              <a:path h="964035" w="964035">
                <a:moveTo>
                  <a:pt x="0" y="0"/>
                </a:moveTo>
                <a:lnTo>
                  <a:pt x="964035" y="0"/>
                </a:lnTo>
                <a:lnTo>
                  <a:pt x="964035" y="964035"/>
                </a:lnTo>
                <a:lnTo>
                  <a:pt x="0" y="964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510535" y="1644783"/>
            <a:ext cx="7266931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Objetivos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9485" y="6329356"/>
            <a:ext cx="3532336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Diseñar modelo de datos y arquitectura.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Implementar base de datos.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Desarrollar aplicación de monitoreo en tiempo real.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6045070" y="3394557"/>
            <a:ext cx="6039333" cy="5742399"/>
          </a:xfrm>
          <a:custGeom>
            <a:avLst/>
            <a:gdLst/>
            <a:ahLst/>
            <a:cxnLst/>
            <a:rect r="r" b="b" t="t" l="l"/>
            <a:pathLst>
              <a:path h="5742399" w="6039333">
                <a:moveTo>
                  <a:pt x="0" y="0"/>
                </a:moveTo>
                <a:lnTo>
                  <a:pt x="6039333" y="0"/>
                </a:lnTo>
                <a:lnTo>
                  <a:pt x="6039333" y="5742399"/>
                </a:lnTo>
                <a:lnTo>
                  <a:pt x="0" y="5742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575239" y="4619537"/>
            <a:ext cx="4870405" cy="4638763"/>
            <a:chOff x="0" y="0"/>
            <a:chExt cx="1282740" cy="12217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2740" cy="1221732"/>
            </a:xfrm>
            <a:custGeom>
              <a:avLst/>
              <a:gdLst/>
              <a:ahLst/>
              <a:cxnLst/>
              <a:rect r="r" b="b" t="t" l="l"/>
              <a:pathLst>
                <a:path h="1221732" w="1282740">
                  <a:moveTo>
                    <a:pt x="81069" y="0"/>
                  </a:moveTo>
                  <a:lnTo>
                    <a:pt x="1201672" y="0"/>
                  </a:lnTo>
                  <a:cubicBezTo>
                    <a:pt x="1223172" y="0"/>
                    <a:pt x="1243793" y="8541"/>
                    <a:pt x="1258996" y="23745"/>
                  </a:cubicBezTo>
                  <a:cubicBezTo>
                    <a:pt x="1274199" y="38948"/>
                    <a:pt x="1282740" y="59568"/>
                    <a:pt x="1282740" y="81069"/>
                  </a:cubicBezTo>
                  <a:lnTo>
                    <a:pt x="1282740" y="1140663"/>
                  </a:lnTo>
                  <a:cubicBezTo>
                    <a:pt x="1282740" y="1185436"/>
                    <a:pt x="1246445" y="1221732"/>
                    <a:pt x="1201672" y="1221732"/>
                  </a:cubicBezTo>
                  <a:lnTo>
                    <a:pt x="81069" y="1221732"/>
                  </a:lnTo>
                  <a:cubicBezTo>
                    <a:pt x="36296" y="1221732"/>
                    <a:pt x="0" y="1185436"/>
                    <a:pt x="0" y="1140663"/>
                  </a:cubicBezTo>
                  <a:lnTo>
                    <a:pt x="0" y="81069"/>
                  </a:lnTo>
                  <a:cubicBezTo>
                    <a:pt x="0" y="59568"/>
                    <a:pt x="8541" y="38948"/>
                    <a:pt x="23745" y="23745"/>
                  </a:cubicBezTo>
                  <a:cubicBezTo>
                    <a:pt x="38948" y="8541"/>
                    <a:pt x="59568" y="0"/>
                    <a:pt x="810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282740" cy="1278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010958" y="3801751"/>
            <a:ext cx="2266084" cy="2266084"/>
            <a:chOff x="0" y="0"/>
            <a:chExt cx="596829" cy="5968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96829" cy="596829"/>
            </a:xfrm>
            <a:custGeom>
              <a:avLst/>
              <a:gdLst/>
              <a:ahLst/>
              <a:cxnLst/>
              <a:rect r="r" b="b" t="t" l="l"/>
              <a:pathLst>
                <a:path h="596829" w="596829">
                  <a:moveTo>
                    <a:pt x="146907" y="0"/>
                  </a:moveTo>
                  <a:lnTo>
                    <a:pt x="449922" y="0"/>
                  </a:lnTo>
                  <a:cubicBezTo>
                    <a:pt x="488884" y="0"/>
                    <a:pt x="526251" y="15478"/>
                    <a:pt x="553801" y="43028"/>
                  </a:cubicBezTo>
                  <a:cubicBezTo>
                    <a:pt x="581351" y="70578"/>
                    <a:pt x="596829" y="107944"/>
                    <a:pt x="596829" y="146907"/>
                  </a:cubicBezTo>
                  <a:lnTo>
                    <a:pt x="596829" y="449922"/>
                  </a:lnTo>
                  <a:cubicBezTo>
                    <a:pt x="596829" y="488884"/>
                    <a:pt x="581351" y="526251"/>
                    <a:pt x="553801" y="553801"/>
                  </a:cubicBezTo>
                  <a:cubicBezTo>
                    <a:pt x="526251" y="581351"/>
                    <a:pt x="488884" y="596829"/>
                    <a:pt x="449922" y="596829"/>
                  </a:cubicBezTo>
                  <a:lnTo>
                    <a:pt x="146907" y="596829"/>
                  </a:lnTo>
                  <a:cubicBezTo>
                    <a:pt x="107944" y="596829"/>
                    <a:pt x="70578" y="581351"/>
                    <a:pt x="43028" y="553801"/>
                  </a:cubicBezTo>
                  <a:cubicBezTo>
                    <a:pt x="15478" y="526251"/>
                    <a:pt x="0" y="488884"/>
                    <a:pt x="0" y="449922"/>
                  </a:cubicBezTo>
                  <a:lnTo>
                    <a:pt x="0" y="146907"/>
                  </a:lnTo>
                  <a:cubicBezTo>
                    <a:pt x="0" y="107944"/>
                    <a:pt x="15478" y="70578"/>
                    <a:pt x="43028" y="43028"/>
                  </a:cubicBezTo>
                  <a:cubicBezTo>
                    <a:pt x="70578" y="15478"/>
                    <a:pt x="107944" y="0"/>
                    <a:pt x="1469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596829" cy="653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564060" y="4509618"/>
            <a:ext cx="1255131" cy="850351"/>
          </a:xfrm>
          <a:custGeom>
            <a:avLst/>
            <a:gdLst/>
            <a:ahLst/>
            <a:cxnLst/>
            <a:rect r="r" b="b" t="t" l="l"/>
            <a:pathLst>
              <a:path h="850351" w="1255131">
                <a:moveTo>
                  <a:pt x="0" y="0"/>
                </a:moveTo>
                <a:lnTo>
                  <a:pt x="1255130" y="0"/>
                </a:lnTo>
                <a:lnTo>
                  <a:pt x="1255130" y="850351"/>
                </a:lnTo>
                <a:lnTo>
                  <a:pt x="0" y="850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7480483" y="6319831"/>
            <a:ext cx="30599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b="true" sz="2499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GENERAL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98569" y="6891293"/>
            <a:ext cx="3532336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Desarrollar e implementar un sistema informático que evalúe en tiempo real la eficiencia de biofiltros para la reutilización de aguas grises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15385" y="6569496"/>
            <a:ext cx="3724523" cy="259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5294" indent="-227647" lvl="1">
              <a:lnSpc>
                <a:spcPts val="2952"/>
              </a:lnSpc>
              <a:buFont typeface="Arial"/>
              <a:buChar char="•"/>
            </a:pPr>
            <a:r>
              <a:rPr lang="en-US" sz="2108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Integrar plataforma de análisis histórico.</a:t>
            </a:r>
          </a:p>
          <a:p>
            <a:pPr algn="ctr" marL="455294" indent="-227647" lvl="1">
              <a:lnSpc>
                <a:spcPts val="2952"/>
              </a:lnSpc>
              <a:buFont typeface="Arial"/>
              <a:buChar char="•"/>
            </a:pPr>
            <a:r>
              <a:rPr lang="en-US" sz="2108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Aplicar gestión de proyecto ágil </a:t>
            </a:r>
          </a:p>
          <a:p>
            <a:pPr algn="ctr" marL="455294" indent="-227647" lvl="1">
              <a:lnSpc>
                <a:spcPts val="2952"/>
              </a:lnSpc>
              <a:buFont typeface="Arial"/>
              <a:buChar char="•"/>
            </a:pPr>
            <a:r>
              <a:rPr lang="en-US" sz="2108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Diseñar interfaz UX/UI intuitiva.</a:t>
            </a:r>
          </a:p>
          <a:p>
            <a:pPr algn="ctr">
              <a:lnSpc>
                <a:spcPts val="2952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674741" y="220302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9839" y="6535028"/>
            <a:ext cx="6517841" cy="4664569"/>
            <a:chOff x="0" y="0"/>
            <a:chExt cx="1716633" cy="1228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6633" cy="1228528"/>
            </a:xfrm>
            <a:custGeom>
              <a:avLst/>
              <a:gdLst/>
              <a:ahLst/>
              <a:cxnLst/>
              <a:rect r="r" b="b" t="t" l="l"/>
              <a:pathLst>
                <a:path h="1228528" w="1716633">
                  <a:moveTo>
                    <a:pt x="80771" y="0"/>
                  </a:moveTo>
                  <a:lnTo>
                    <a:pt x="1635862" y="0"/>
                  </a:lnTo>
                  <a:cubicBezTo>
                    <a:pt x="1657284" y="0"/>
                    <a:pt x="1677828" y="8510"/>
                    <a:pt x="1692976" y="23657"/>
                  </a:cubicBezTo>
                  <a:cubicBezTo>
                    <a:pt x="1708123" y="38805"/>
                    <a:pt x="1716633" y="59349"/>
                    <a:pt x="1716633" y="80771"/>
                  </a:cubicBezTo>
                  <a:lnTo>
                    <a:pt x="1716633" y="1147758"/>
                  </a:lnTo>
                  <a:cubicBezTo>
                    <a:pt x="1716633" y="1169179"/>
                    <a:pt x="1708123" y="1189724"/>
                    <a:pt x="1692976" y="1204871"/>
                  </a:cubicBezTo>
                  <a:cubicBezTo>
                    <a:pt x="1677828" y="1220019"/>
                    <a:pt x="1657284" y="1228528"/>
                    <a:pt x="1635862" y="1228528"/>
                  </a:cubicBezTo>
                  <a:lnTo>
                    <a:pt x="80771" y="1228528"/>
                  </a:lnTo>
                  <a:cubicBezTo>
                    <a:pt x="59349" y="1228528"/>
                    <a:pt x="38805" y="1220019"/>
                    <a:pt x="23657" y="1204871"/>
                  </a:cubicBezTo>
                  <a:cubicBezTo>
                    <a:pt x="8510" y="1189724"/>
                    <a:pt x="0" y="1169179"/>
                    <a:pt x="0" y="1147758"/>
                  </a:cubicBezTo>
                  <a:lnTo>
                    <a:pt x="0" y="80771"/>
                  </a:lnTo>
                  <a:cubicBezTo>
                    <a:pt x="0" y="59349"/>
                    <a:pt x="8510" y="38805"/>
                    <a:pt x="23657" y="23657"/>
                  </a:cubicBezTo>
                  <a:cubicBezTo>
                    <a:pt x="38805" y="8510"/>
                    <a:pt x="59349" y="0"/>
                    <a:pt x="807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16633" cy="128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53625" y="1696426"/>
            <a:ext cx="8168385" cy="4451597"/>
          </a:xfrm>
          <a:custGeom>
            <a:avLst/>
            <a:gdLst/>
            <a:ahLst/>
            <a:cxnLst/>
            <a:rect r="r" b="b" t="t" l="l"/>
            <a:pathLst>
              <a:path h="4451597" w="8168385">
                <a:moveTo>
                  <a:pt x="0" y="0"/>
                </a:moveTo>
                <a:lnTo>
                  <a:pt x="8168385" y="0"/>
                </a:lnTo>
                <a:lnTo>
                  <a:pt x="8168385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07" r="0" b="-16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11520" y="1696426"/>
            <a:ext cx="7607340" cy="3857740"/>
            <a:chOff x="0" y="0"/>
            <a:chExt cx="904927" cy="458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927" cy="458895"/>
            </a:xfrm>
            <a:custGeom>
              <a:avLst/>
              <a:gdLst/>
              <a:ahLst/>
              <a:cxnLst/>
              <a:rect r="r" b="b" t="t" l="l"/>
              <a:pathLst>
                <a:path h="458895" w="904927">
                  <a:moveTo>
                    <a:pt x="60044" y="0"/>
                  </a:moveTo>
                  <a:lnTo>
                    <a:pt x="844883" y="0"/>
                  </a:lnTo>
                  <a:cubicBezTo>
                    <a:pt x="860808" y="0"/>
                    <a:pt x="876080" y="6326"/>
                    <a:pt x="887341" y="17586"/>
                  </a:cubicBezTo>
                  <a:cubicBezTo>
                    <a:pt x="898601" y="28847"/>
                    <a:pt x="904927" y="44119"/>
                    <a:pt x="904927" y="60044"/>
                  </a:cubicBezTo>
                  <a:lnTo>
                    <a:pt x="904927" y="398852"/>
                  </a:lnTo>
                  <a:cubicBezTo>
                    <a:pt x="904927" y="432013"/>
                    <a:pt x="878044" y="458895"/>
                    <a:pt x="844883" y="458895"/>
                  </a:cubicBezTo>
                  <a:lnTo>
                    <a:pt x="60044" y="458895"/>
                  </a:lnTo>
                  <a:cubicBezTo>
                    <a:pt x="26883" y="458895"/>
                    <a:pt x="0" y="432013"/>
                    <a:pt x="0" y="398852"/>
                  </a:cubicBezTo>
                  <a:lnTo>
                    <a:pt x="0" y="60044"/>
                  </a:lnTo>
                  <a:cubicBezTo>
                    <a:pt x="0" y="26883"/>
                    <a:pt x="26883" y="0"/>
                    <a:pt x="600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461" r="0" b="-546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62693" y="5166663"/>
            <a:ext cx="5052134" cy="4231162"/>
          </a:xfrm>
          <a:custGeom>
            <a:avLst/>
            <a:gdLst/>
            <a:ahLst/>
            <a:cxnLst/>
            <a:rect r="r" b="b" t="t" l="l"/>
            <a:pathLst>
              <a:path h="4231162" w="5052134">
                <a:moveTo>
                  <a:pt x="0" y="0"/>
                </a:moveTo>
                <a:lnTo>
                  <a:pt x="5052134" y="0"/>
                </a:lnTo>
                <a:lnTo>
                  <a:pt x="5052134" y="4231162"/>
                </a:lnTo>
                <a:lnTo>
                  <a:pt x="0" y="423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77069" y="1644783"/>
            <a:ext cx="6230265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Metodología del proyecto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629311" y="3929654"/>
            <a:ext cx="6203463" cy="3352590"/>
            <a:chOff x="0" y="0"/>
            <a:chExt cx="8271283" cy="44701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06705" y="0"/>
              <a:ext cx="7964579" cy="4470120"/>
            </a:xfrm>
            <a:custGeom>
              <a:avLst/>
              <a:gdLst/>
              <a:ahLst/>
              <a:cxnLst/>
              <a:rect r="r" b="b" t="t" l="l"/>
              <a:pathLst>
                <a:path h="4470120" w="7964579">
                  <a:moveTo>
                    <a:pt x="0" y="0"/>
                  </a:moveTo>
                  <a:lnTo>
                    <a:pt x="7964578" y="0"/>
                  </a:lnTo>
                  <a:lnTo>
                    <a:pt x="7964578" y="4470120"/>
                  </a:lnTo>
                  <a:lnTo>
                    <a:pt x="0" y="4470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209183"/>
              <a:ext cx="7593367" cy="3972562"/>
              <a:chOff x="0" y="0"/>
              <a:chExt cx="1499924" cy="78470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99924" cy="784704"/>
              </a:xfrm>
              <a:custGeom>
                <a:avLst/>
                <a:gdLst/>
                <a:ahLst/>
                <a:cxnLst/>
                <a:rect r="r" b="b" t="t" l="l"/>
                <a:pathLst>
                  <a:path h="784704" w="1499924">
                    <a:moveTo>
                      <a:pt x="51658" y="0"/>
                    </a:moveTo>
                    <a:lnTo>
                      <a:pt x="1448267" y="0"/>
                    </a:lnTo>
                    <a:cubicBezTo>
                      <a:pt x="1476796" y="0"/>
                      <a:pt x="1499924" y="23128"/>
                      <a:pt x="1499924" y="51658"/>
                    </a:cubicBezTo>
                    <a:lnTo>
                      <a:pt x="1499924" y="733046"/>
                    </a:lnTo>
                    <a:cubicBezTo>
                      <a:pt x="1499924" y="761576"/>
                      <a:pt x="1476796" y="784704"/>
                      <a:pt x="1448267" y="784704"/>
                    </a:cubicBezTo>
                    <a:lnTo>
                      <a:pt x="51658" y="784704"/>
                    </a:lnTo>
                    <a:cubicBezTo>
                      <a:pt x="23128" y="784704"/>
                      <a:pt x="0" y="761576"/>
                      <a:pt x="0" y="733046"/>
                    </a:cubicBezTo>
                    <a:lnTo>
                      <a:pt x="0" y="51658"/>
                    </a:lnTo>
                    <a:cubicBezTo>
                      <a:pt x="0" y="23128"/>
                      <a:pt x="23128" y="0"/>
                      <a:pt x="5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499924" cy="841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93772" y="932463"/>
              <a:ext cx="5256427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Resulta más adecuada que Scrum debido a que se enfoca en la entrega de software funcional mediante iteraciones cortas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7828" y="6665244"/>
            <a:ext cx="5833214" cy="3273892"/>
            <a:chOff x="0" y="0"/>
            <a:chExt cx="7777619" cy="43651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77619" cy="4365189"/>
            </a:xfrm>
            <a:custGeom>
              <a:avLst/>
              <a:gdLst/>
              <a:ahLst/>
              <a:cxnLst/>
              <a:rect r="r" b="b" t="t" l="l"/>
              <a:pathLst>
                <a:path h="4365189" w="7777619">
                  <a:moveTo>
                    <a:pt x="0" y="0"/>
                  </a:moveTo>
                  <a:lnTo>
                    <a:pt x="7777619" y="0"/>
                  </a:lnTo>
                  <a:lnTo>
                    <a:pt x="7777619" y="4365189"/>
                  </a:lnTo>
                  <a:lnTo>
                    <a:pt x="0" y="4365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5000"/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465676" y="209183"/>
              <a:ext cx="7022039" cy="3972562"/>
              <a:chOff x="0" y="0"/>
              <a:chExt cx="1387070" cy="78470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87070" cy="784704"/>
              </a:xfrm>
              <a:custGeom>
                <a:avLst/>
                <a:gdLst/>
                <a:ahLst/>
                <a:cxnLst/>
                <a:rect r="r" b="b" t="t" l="l"/>
                <a:pathLst>
                  <a:path h="784704" w="1387070">
                    <a:moveTo>
                      <a:pt x="55861" y="0"/>
                    </a:moveTo>
                    <a:lnTo>
                      <a:pt x="1331209" y="0"/>
                    </a:lnTo>
                    <a:cubicBezTo>
                      <a:pt x="1362060" y="0"/>
                      <a:pt x="1387070" y="25010"/>
                      <a:pt x="1387070" y="55861"/>
                    </a:cubicBezTo>
                    <a:lnTo>
                      <a:pt x="1387070" y="728843"/>
                    </a:lnTo>
                    <a:cubicBezTo>
                      <a:pt x="1387070" y="743658"/>
                      <a:pt x="1381184" y="757866"/>
                      <a:pt x="1370708" y="768342"/>
                    </a:cubicBezTo>
                    <a:cubicBezTo>
                      <a:pt x="1360232" y="778818"/>
                      <a:pt x="1346024" y="784704"/>
                      <a:pt x="1331209" y="784704"/>
                    </a:cubicBezTo>
                    <a:lnTo>
                      <a:pt x="55861" y="784704"/>
                    </a:lnTo>
                    <a:cubicBezTo>
                      <a:pt x="41046" y="784704"/>
                      <a:pt x="26837" y="778818"/>
                      <a:pt x="16361" y="768342"/>
                    </a:cubicBezTo>
                    <a:cubicBezTo>
                      <a:pt x="5885" y="757866"/>
                      <a:pt x="0" y="743658"/>
                      <a:pt x="0" y="728843"/>
                    </a:cubicBezTo>
                    <a:lnTo>
                      <a:pt x="0" y="55861"/>
                    </a:lnTo>
                    <a:cubicBezTo>
                      <a:pt x="0" y="41046"/>
                      <a:pt x="5885" y="26837"/>
                      <a:pt x="16361" y="16361"/>
                    </a:cubicBezTo>
                    <a:cubicBezTo>
                      <a:pt x="26837" y="5885"/>
                      <a:pt x="41046" y="0"/>
                      <a:pt x="55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8DC63F">
                        <a:alpha val="100000"/>
                      </a:srgbClr>
                    </a:gs>
                    <a:gs pos="100000">
                      <a:srgbClr val="006F31">
                        <a:alpha val="100000"/>
                      </a:srgbClr>
                    </a:gs>
                  </a:gsLst>
                  <a:lin ang="540000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387070" cy="8418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4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812862" y="752418"/>
              <a:ext cx="6617163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00683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Permite adaptarse al ritmo y las prioridades según las necesidades del proyecto, garantizando prototipos funcionales desde etapas tempranas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296664" y="8678241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7111" y="-792770"/>
            <a:ext cx="6404544" cy="10477880"/>
            <a:chOff x="0" y="0"/>
            <a:chExt cx="1686794" cy="275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6794" cy="2759606"/>
            </a:xfrm>
            <a:custGeom>
              <a:avLst/>
              <a:gdLst/>
              <a:ahLst/>
              <a:cxnLst/>
              <a:rect r="r" b="b" t="t" l="l"/>
              <a:pathLst>
                <a:path h="2759606" w="1686794">
                  <a:moveTo>
                    <a:pt x="82200" y="0"/>
                  </a:moveTo>
                  <a:lnTo>
                    <a:pt x="1604594" y="0"/>
                  </a:lnTo>
                  <a:cubicBezTo>
                    <a:pt x="1649992" y="0"/>
                    <a:pt x="1686794" y="36802"/>
                    <a:pt x="1686794" y="82200"/>
                  </a:cubicBezTo>
                  <a:lnTo>
                    <a:pt x="1686794" y="2677407"/>
                  </a:lnTo>
                  <a:cubicBezTo>
                    <a:pt x="1686794" y="2699207"/>
                    <a:pt x="1678133" y="2720115"/>
                    <a:pt x="1662718" y="2735531"/>
                  </a:cubicBezTo>
                  <a:cubicBezTo>
                    <a:pt x="1647303" y="2750946"/>
                    <a:pt x="1626395" y="2759606"/>
                    <a:pt x="1604594" y="2759606"/>
                  </a:cubicBezTo>
                  <a:lnTo>
                    <a:pt x="82200" y="2759606"/>
                  </a:lnTo>
                  <a:cubicBezTo>
                    <a:pt x="36802" y="2759606"/>
                    <a:pt x="0" y="2722804"/>
                    <a:pt x="0" y="2677407"/>
                  </a:cubicBezTo>
                  <a:lnTo>
                    <a:pt x="0" y="82200"/>
                  </a:lnTo>
                  <a:cubicBezTo>
                    <a:pt x="0" y="36802"/>
                    <a:pt x="36802" y="0"/>
                    <a:pt x="82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6794" cy="281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4857379" y="7556348"/>
            <a:ext cx="4759819" cy="2927288"/>
          </a:xfrm>
          <a:custGeom>
            <a:avLst/>
            <a:gdLst/>
            <a:ahLst/>
            <a:cxnLst/>
            <a:rect r="r" b="b" t="t" l="l"/>
            <a:pathLst>
              <a:path h="2927288" w="4759819">
                <a:moveTo>
                  <a:pt x="4759819" y="0"/>
                </a:moveTo>
                <a:lnTo>
                  <a:pt x="0" y="0"/>
                </a:lnTo>
                <a:lnTo>
                  <a:pt x="0" y="2927289"/>
                </a:lnTo>
                <a:lnTo>
                  <a:pt x="4759819" y="2927289"/>
                </a:lnTo>
                <a:lnTo>
                  <a:pt x="4759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60421" y="390285"/>
            <a:ext cx="5768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000781" y="930212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1" id="11"/>
          <p:cNvGraphicFramePr/>
          <p:nvPr/>
        </p:nvGraphicFramePr>
        <p:xfrm>
          <a:off x="1141136" y="447435"/>
          <a:ext cx="3771900" cy="3352800"/>
        </p:xfrm>
        <a:graphic>
          <a:graphicData uri="http://schemas.openxmlformats.org/presentationml/2006/ole">
            <p:oleObj imgW="4521200" imgH="41021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5602" y="8248427"/>
            <a:ext cx="10430646" cy="4402808"/>
            <a:chOff x="0" y="0"/>
            <a:chExt cx="2747166" cy="1159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7166" cy="1159587"/>
            </a:xfrm>
            <a:custGeom>
              <a:avLst/>
              <a:gdLst/>
              <a:ahLst/>
              <a:cxnLst/>
              <a:rect r="r" b="b" t="t" l="l"/>
              <a:pathLst>
                <a:path h="1159587" w="2747166">
                  <a:moveTo>
                    <a:pt x="50472" y="0"/>
                  </a:moveTo>
                  <a:lnTo>
                    <a:pt x="2696695" y="0"/>
                  </a:lnTo>
                  <a:cubicBezTo>
                    <a:pt x="2710081" y="0"/>
                    <a:pt x="2722918" y="5318"/>
                    <a:pt x="2732383" y="14783"/>
                  </a:cubicBezTo>
                  <a:cubicBezTo>
                    <a:pt x="2741849" y="24248"/>
                    <a:pt x="2747166" y="37086"/>
                    <a:pt x="2747166" y="50472"/>
                  </a:cubicBezTo>
                  <a:lnTo>
                    <a:pt x="2747166" y="1109116"/>
                  </a:lnTo>
                  <a:cubicBezTo>
                    <a:pt x="2747166" y="1122502"/>
                    <a:pt x="2741849" y="1135339"/>
                    <a:pt x="2732383" y="1144805"/>
                  </a:cubicBezTo>
                  <a:cubicBezTo>
                    <a:pt x="2722918" y="1154270"/>
                    <a:pt x="2710081" y="1159587"/>
                    <a:pt x="2696695" y="1159587"/>
                  </a:cubicBezTo>
                  <a:lnTo>
                    <a:pt x="50472" y="1159587"/>
                  </a:lnTo>
                  <a:cubicBezTo>
                    <a:pt x="37086" y="1159587"/>
                    <a:pt x="24248" y="1154270"/>
                    <a:pt x="14783" y="1144805"/>
                  </a:cubicBezTo>
                  <a:cubicBezTo>
                    <a:pt x="5318" y="1135339"/>
                    <a:pt x="0" y="1122502"/>
                    <a:pt x="0" y="1109116"/>
                  </a:cubicBezTo>
                  <a:lnTo>
                    <a:pt x="0" y="50472"/>
                  </a:lnTo>
                  <a:cubicBezTo>
                    <a:pt x="0" y="37086"/>
                    <a:pt x="5318" y="24248"/>
                    <a:pt x="14783" y="14783"/>
                  </a:cubicBezTo>
                  <a:cubicBezTo>
                    <a:pt x="24248" y="5318"/>
                    <a:pt x="37086" y="0"/>
                    <a:pt x="504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47166" cy="1216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5702" y="7285002"/>
            <a:ext cx="5032209" cy="2824327"/>
          </a:xfrm>
          <a:custGeom>
            <a:avLst/>
            <a:gdLst/>
            <a:ahLst/>
            <a:cxnLst/>
            <a:rect r="r" b="b" t="t" l="l"/>
            <a:pathLst>
              <a:path h="2824327" w="5032209">
                <a:moveTo>
                  <a:pt x="0" y="0"/>
                </a:moveTo>
                <a:lnTo>
                  <a:pt x="5032208" y="0"/>
                </a:lnTo>
                <a:lnTo>
                  <a:pt x="5032208" y="2824327"/>
                </a:lnTo>
                <a:lnTo>
                  <a:pt x="0" y="2824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91824" y="7285002"/>
            <a:ext cx="5032209" cy="2824327"/>
          </a:xfrm>
          <a:custGeom>
            <a:avLst/>
            <a:gdLst/>
            <a:ahLst/>
            <a:cxnLst/>
            <a:rect r="r" b="b" t="t" l="l"/>
            <a:pathLst>
              <a:path h="2824327" w="5032209">
                <a:moveTo>
                  <a:pt x="0" y="0"/>
                </a:moveTo>
                <a:lnTo>
                  <a:pt x="5032209" y="0"/>
                </a:lnTo>
                <a:lnTo>
                  <a:pt x="5032209" y="2824327"/>
                </a:lnTo>
                <a:lnTo>
                  <a:pt x="0" y="2824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4000" y="7173348"/>
            <a:ext cx="4458308" cy="2397502"/>
            <a:chOff x="0" y="0"/>
            <a:chExt cx="1174204" cy="6314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4204" cy="631441"/>
            </a:xfrm>
            <a:custGeom>
              <a:avLst/>
              <a:gdLst/>
              <a:ahLst/>
              <a:cxnLst/>
              <a:rect r="r" b="b" t="t" l="l"/>
              <a:pathLst>
                <a:path h="631441" w="1174204">
                  <a:moveTo>
                    <a:pt x="65988" y="0"/>
                  </a:moveTo>
                  <a:lnTo>
                    <a:pt x="1108217" y="0"/>
                  </a:lnTo>
                  <a:cubicBezTo>
                    <a:pt x="1125718" y="0"/>
                    <a:pt x="1142502" y="6952"/>
                    <a:pt x="1154877" y="19327"/>
                  </a:cubicBezTo>
                  <a:cubicBezTo>
                    <a:pt x="1167252" y="31702"/>
                    <a:pt x="1174204" y="48487"/>
                    <a:pt x="1174204" y="65988"/>
                  </a:cubicBezTo>
                  <a:lnTo>
                    <a:pt x="1174204" y="565453"/>
                  </a:lnTo>
                  <a:cubicBezTo>
                    <a:pt x="1174204" y="601897"/>
                    <a:pt x="1144661" y="631441"/>
                    <a:pt x="1108217" y="631441"/>
                  </a:cubicBezTo>
                  <a:lnTo>
                    <a:pt x="65988" y="631441"/>
                  </a:lnTo>
                  <a:cubicBezTo>
                    <a:pt x="29544" y="631441"/>
                    <a:pt x="0" y="601897"/>
                    <a:pt x="0" y="565453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74204" cy="688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78775" y="7173348"/>
            <a:ext cx="4458308" cy="2397502"/>
            <a:chOff x="0" y="0"/>
            <a:chExt cx="1174204" cy="6314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4204" cy="631441"/>
            </a:xfrm>
            <a:custGeom>
              <a:avLst/>
              <a:gdLst/>
              <a:ahLst/>
              <a:cxnLst/>
              <a:rect r="r" b="b" t="t" l="l"/>
              <a:pathLst>
                <a:path h="631441" w="1174204">
                  <a:moveTo>
                    <a:pt x="65988" y="0"/>
                  </a:moveTo>
                  <a:lnTo>
                    <a:pt x="1108217" y="0"/>
                  </a:lnTo>
                  <a:cubicBezTo>
                    <a:pt x="1125718" y="0"/>
                    <a:pt x="1142502" y="6952"/>
                    <a:pt x="1154877" y="19327"/>
                  </a:cubicBezTo>
                  <a:cubicBezTo>
                    <a:pt x="1167252" y="31702"/>
                    <a:pt x="1174204" y="48487"/>
                    <a:pt x="1174204" y="65988"/>
                  </a:cubicBezTo>
                  <a:lnTo>
                    <a:pt x="1174204" y="565453"/>
                  </a:lnTo>
                  <a:cubicBezTo>
                    <a:pt x="1174204" y="601897"/>
                    <a:pt x="1144661" y="631441"/>
                    <a:pt x="1108217" y="631441"/>
                  </a:cubicBezTo>
                  <a:lnTo>
                    <a:pt x="65988" y="631441"/>
                  </a:lnTo>
                  <a:cubicBezTo>
                    <a:pt x="29544" y="631441"/>
                    <a:pt x="0" y="601897"/>
                    <a:pt x="0" y="565453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74204" cy="688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139262" y="7173348"/>
            <a:ext cx="4297476" cy="5136425"/>
          </a:xfrm>
          <a:custGeom>
            <a:avLst/>
            <a:gdLst/>
            <a:ahLst/>
            <a:cxnLst/>
            <a:rect r="r" b="b" t="t" l="l"/>
            <a:pathLst>
              <a:path h="5136425" w="4297476">
                <a:moveTo>
                  <a:pt x="0" y="0"/>
                </a:moveTo>
                <a:lnTo>
                  <a:pt x="4297476" y="0"/>
                </a:lnTo>
                <a:lnTo>
                  <a:pt x="4297476" y="5136425"/>
                </a:lnTo>
                <a:lnTo>
                  <a:pt x="0" y="5136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840453" y="827035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17938" y="7369998"/>
            <a:ext cx="2115584" cy="1750646"/>
          </a:xfrm>
          <a:custGeom>
            <a:avLst/>
            <a:gdLst/>
            <a:ahLst/>
            <a:cxnLst/>
            <a:rect r="r" b="b" t="t" l="l"/>
            <a:pathLst>
              <a:path h="1750646" w="2115584">
                <a:moveTo>
                  <a:pt x="0" y="0"/>
                </a:moveTo>
                <a:lnTo>
                  <a:pt x="2115584" y="0"/>
                </a:lnTo>
                <a:lnTo>
                  <a:pt x="2115584" y="1750646"/>
                </a:lnTo>
                <a:lnTo>
                  <a:pt x="0" y="1750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82752" y="7879256"/>
            <a:ext cx="1129472" cy="1431448"/>
          </a:xfrm>
          <a:custGeom>
            <a:avLst/>
            <a:gdLst/>
            <a:ahLst/>
            <a:cxnLst/>
            <a:rect r="r" b="b" t="t" l="l"/>
            <a:pathLst>
              <a:path h="1431448" w="1129472">
                <a:moveTo>
                  <a:pt x="0" y="0"/>
                </a:moveTo>
                <a:lnTo>
                  <a:pt x="1129472" y="0"/>
                </a:lnTo>
                <a:lnTo>
                  <a:pt x="1129472" y="1431448"/>
                </a:lnTo>
                <a:lnTo>
                  <a:pt x="0" y="1431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594334" y="7507558"/>
            <a:ext cx="2155388" cy="1357895"/>
          </a:xfrm>
          <a:custGeom>
            <a:avLst/>
            <a:gdLst/>
            <a:ahLst/>
            <a:cxnLst/>
            <a:rect r="r" b="b" t="t" l="l"/>
            <a:pathLst>
              <a:path h="1357895" w="2155388">
                <a:moveTo>
                  <a:pt x="0" y="0"/>
                </a:moveTo>
                <a:lnTo>
                  <a:pt x="2155388" y="0"/>
                </a:lnTo>
                <a:lnTo>
                  <a:pt x="2155388" y="1357895"/>
                </a:lnTo>
                <a:lnTo>
                  <a:pt x="0" y="1357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91824" y="3476677"/>
            <a:ext cx="1424103" cy="1634551"/>
          </a:xfrm>
          <a:custGeom>
            <a:avLst/>
            <a:gdLst/>
            <a:ahLst/>
            <a:cxnLst/>
            <a:rect r="r" b="b" t="t" l="l"/>
            <a:pathLst>
              <a:path h="1634551" w="1424103">
                <a:moveTo>
                  <a:pt x="0" y="0"/>
                </a:moveTo>
                <a:lnTo>
                  <a:pt x="1424103" y="0"/>
                </a:lnTo>
                <a:lnTo>
                  <a:pt x="1424103" y="1634551"/>
                </a:lnTo>
                <a:lnTo>
                  <a:pt x="0" y="16345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39698" y="4293953"/>
            <a:ext cx="1587649" cy="2163747"/>
          </a:xfrm>
          <a:custGeom>
            <a:avLst/>
            <a:gdLst/>
            <a:ahLst/>
            <a:cxnLst/>
            <a:rect r="r" b="b" t="t" l="l"/>
            <a:pathLst>
              <a:path h="2163747" w="1587649">
                <a:moveTo>
                  <a:pt x="0" y="0"/>
                </a:moveTo>
                <a:lnTo>
                  <a:pt x="1587649" y="0"/>
                </a:lnTo>
                <a:lnTo>
                  <a:pt x="1587649" y="2163746"/>
                </a:lnTo>
                <a:lnTo>
                  <a:pt x="0" y="21637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5702" y="3372848"/>
            <a:ext cx="2060131" cy="2060131"/>
          </a:xfrm>
          <a:custGeom>
            <a:avLst/>
            <a:gdLst/>
            <a:ahLst/>
            <a:cxnLst/>
            <a:rect r="r" b="b" t="t" l="l"/>
            <a:pathLst>
              <a:path h="2060131" w="2060131">
                <a:moveTo>
                  <a:pt x="0" y="0"/>
                </a:moveTo>
                <a:lnTo>
                  <a:pt x="2060131" y="0"/>
                </a:lnTo>
                <a:lnTo>
                  <a:pt x="2060131" y="2060131"/>
                </a:lnTo>
                <a:lnTo>
                  <a:pt x="0" y="20601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3055" y="5761646"/>
            <a:ext cx="4424617" cy="667715"/>
          </a:xfrm>
          <a:custGeom>
            <a:avLst/>
            <a:gdLst/>
            <a:ahLst/>
            <a:cxnLst/>
            <a:rect r="r" b="b" t="t" l="l"/>
            <a:pathLst>
              <a:path h="667715" w="4424617">
                <a:moveTo>
                  <a:pt x="0" y="0"/>
                </a:moveTo>
                <a:lnTo>
                  <a:pt x="4424616" y="0"/>
                </a:lnTo>
                <a:lnTo>
                  <a:pt x="4424616" y="667714"/>
                </a:lnTo>
                <a:lnTo>
                  <a:pt x="0" y="667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193207" y="3461321"/>
            <a:ext cx="1708562" cy="1883184"/>
          </a:xfrm>
          <a:custGeom>
            <a:avLst/>
            <a:gdLst/>
            <a:ahLst/>
            <a:cxnLst/>
            <a:rect r="r" b="b" t="t" l="l"/>
            <a:pathLst>
              <a:path h="1883184" w="1708562">
                <a:moveTo>
                  <a:pt x="0" y="0"/>
                </a:moveTo>
                <a:lnTo>
                  <a:pt x="1708561" y="0"/>
                </a:lnTo>
                <a:lnTo>
                  <a:pt x="1708561" y="1883185"/>
                </a:lnTo>
                <a:lnTo>
                  <a:pt x="0" y="1883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36639" y="762510"/>
            <a:ext cx="5811776" cy="206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Propuesta de Solución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82432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7069" y="4171765"/>
            <a:ext cx="4480997" cy="2136981"/>
            <a:chOff x="0" y="0"/>
            <a:chExt cx="1180180" cy="562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7069" y="6775471"/>
            <a:ext cx="4480997" cy="2136981"/>
            <a:chOff x="0" y="0"/>
            <a:chExt cx="1180180" cy="562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1775" y="4171765"/>
            <a:ext cx="4480997" cy="2136981"/>
            <a:chOff x="0" y="0"/>
            <a:chExt cx="1180180" cy="5628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1775" y="6775471"/>
            <a:ext cx="4480997" cy="2136981"/>
            <a:chOff x="0" y="0"/>
            <a:chExt cx="1180180" cy="56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0180" cy="562826"/>
            </a:xfrm>
            <a:custGeom>
              <a:avLst/>
              <a:gdLst/>
              <a:ahLst/>
              <a:cxnLst/>
              <a:rect r="r" b="b" t="t" l="l"/>
              <a:pathLst>
                <a:path h="562826" w="1180180">
                  <a:moveTo>
                    <a:pt x="65653" y="0"/>
                  </a:moveTo>
                  <a:lnTo>
                    <a:pt x="1114527" y="0"/>
                  </a:lnTo>
                  <a:cubicBezTo>
                    <a:pt x="1131939" y="0"/>
                    <a:pt x="1148639" y="6917"/>
                    <a:pt x="1160951" y="19229"/>
                  </a:cubicBezTo>
                  <a:cubicBezTo>
                    <a:pt x="1173263" y="31542"/>
                    <a:pt x="1180180" y="48241"/>
                    <a:pt x="1180180" y="65653"/>
                  </a:cubicBezTo>
                  <a:lnTo>
                    <a:pt x="1180180" y="497173"/>
                  </a:lnTo>
                  <a:cubicBezTo>
                    <a:pt x="1180180" y="514585"/>
                    <a:pt x="1173263" y="531284"/>
                    <a:pt x="1160951" y="543597"/>
                  </a:cubicBezTo>
                  <a:cubicBezTo>
                    <a:pt x="1148639" y="555909"/>
                    <a:pt x="1131939" y="562826"/>
                    <a:pt x="1114527" y="562826"/>
                  </a:cubicBezTo>
                  <a:lnTo>
                    <a:pt x="65653" y="562826"/>
                  </a:lnTo>
                  <a:cubicBezTo>
                    <a:pt x="29394" y="562826"/>
                    <a:pt x="0" y="533432"/>
                    <a:pt x="0" y="497173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80180" cy="61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39202" y="4486484"/>
            <a:ext cx="560643" cy="729292"/>
          </a:xfrm>
          <a:custGeom>
            <a:avLst/>
            <a:gdLst/>
            <a:ahLst/>
            <a:cxnLst/>
            <a:rect r="r" b="b" t="t" l="l"/>
            <a:pathLst>
              <a:path h="729292" w="560643">
                <a:moveTo>
                  <a:pt x="0" y="0"/>
                </a:moveTo>
                <a:lnTo>
                  <a:pt x="560643" y="0"/>
                </a:lnTo>
                <a:lnTo>
                  <a:pt x="560643" y="729292"/>
                </a:lnTo>
                <a:lnTo>
                  <a:pt x="0" y="72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39202" y="7090190"/>
            <a:ext cx="560643" cy="729292"/>
          </a:xfrm>
          <a:custGeom>
            <a:avLst/>
            <a:gdLst/>
            <a:ahLst/>
            <a:cxnLst/>
            <a:rect r="r" b="b" t="t" l="l"/>
            <a:pathLst>
              <a:path h="729292" w="560643">
                <a:moveTo>
                  <a:pt x="0" y="0"/>
                </a:moveTo>
                <a:lnTo>
                  <a:pt x="560643" y="0"/>
                </a:lnTo>
                <a:lnTo>
                  <a:pt x="560643" y="729292"/>
                </a:lnTo>
                <a:lnTo>
                  <a:pt x="0" y="72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26408" y="4486484"/>
            <a:ext cx="560643" cy="729292"/>
          </a:xfrm>
          <a:custGeom>
            <a:avLst/>
            <a:gdLst/>
            <a:ahLst/>
            <a:cxnLst/>
            <a:rect r="r" b="b" t="t" l="l"/>
            <a:pathLst>
              <a:path h="729292" w="560643">
                <a:moveTo>
                  <a:pt x="0" y="0"/>
                </a:moveTo>
                <a:lnTo>
                  <a:pt x="560643" y="0"/>
                </a:lnTo>
                <a:lnTo>
                  <a:pt x="560643" y="729292"/>
                </a:lnTo>
                <a:lnTo>
                  <a:pt x="0" y="72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26408" y="7090190"/>
            <a:ext cx="560643" cy="729292"/>
          </a:xfrm>
          <a:custGeom>
            <a:avLst/>
            <a:gdLst/>
            <a:ahLst/>
            <a:cxnLst/>
            <a:rect r="r" b="b" t="t" l="l"/>
            <a:pathLst>
              <a:path h="729292" w="560643">
                <a:moveTo>
                  <a:pt x="0" y="0"/>
                </a:moveTo>
                <a:lnTo>
                  <a:pt x="560643" y="0"/>
                </a:lnTo>
                <a:lnTo>
                  <a:pt x="560643" y="729292"/>
                </a:lnTo>
                <a:lnTo>
                  <a:pt x="0" y="72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505323" y="634741"/>
            <a:ext cx="5826332" cy="10556975"/>
            <a:chOff x="0" y="0"/>
            <a:chExt cx="1534507" cy="27804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34507" cy="2780438"/>
            </a:xfrm>
            <a:custGeom>
              <a:avLst/>
              <a:gdLst/>
              <a:ahLst/>
              <a:cxnLst/>
              <a:rect r="r" b="b" t="t" l="l"/>
              <a:pathLst>
                <a:path h="2780438" w="1534507">
                  <a:moveTo>
                    <a:pt x="90357" y="0"/>
                  </a:moveTo>
                  <a:lnTo>
                    <a:pt x="1444150" y="0"/>
                  </a:lnTo>
                  <a:cubicBezTo>
                    <a:pt x="1494053" y="0"/>
                    <a:pt x="1534507" y="40454"/>
                    <a:pt x="1534507" y="90357"/>
                  </a:cubicBezTo>
                  <a:lnTo>
                    <a:pt x="1534507" y="2690081"/>
                  </a:lnTo>
                  <a:cubicBezTo>
                    <a:pt x="1534507" y="2714045"/>
                    <a:pt x="1524987" y="2737028"/>
                    <a:pt x="1508042" y="2753973"/>
                  </a:cubicBezTo>
                  <a:cubicBezTo>
                    <a:pt x="1491097" y="2770918"/>
                    <a:pt x="1468114" y="2780438"/>
                    <a:pt x="1444150" y="2780438"/>
                  </a:cubicBezTo>
                  <a:lnTo>
                    <a:pt x="90357" y="2780438"/>
                  </a:lnTo>
                  <a:cubicBezTo>
                    <a:pt x="40454" y="2780438"/>
                    <a:pt x="0" y="2739984"/>
                    <a:pt x="0" y="2690081"/>
                  </a:cubicBezTo>
                  <a:lnTo>
                    <a:pt x="0" y="90357"/>
                  </a:lnTo>
                  <a:cubicBezTo>
                    <a:pt x="0" y="40454"/>
                    <a:pt x="40454" y="0"/>
                    <a:pt x="903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534507" cy="2837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29769" y="1816233"/>
            <a:ext cx="7185834" cy="7175196"/>
            <a:chOff x="0" y="0"/>
            <a:chExt cx="854787" cy="8535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4787" cy="853521"/>
            </a:xfrm>
            <a:custGeom>
              <a:avLst/>
              <a:gdLst/>
              <a:ahLst/>
              <a:cxnLst/>
              <a:rect r="r" b="b" t="t" l="l"/>
              <a:pathLst>
                <a:path h="853521" w="854787">
                  <a:moveTo>
                    <a:pt x="63566" y="0"/>
                  </a:moveTo>
                  <a:lnTo>
                    <a:pt x="791221" y="0"/>
                  </a:lnTo>
                  <a:cubicBezTo>
                    <a:pt x="808080" y="0"/>
                    <a:pt x="824248" y="6697"/>
                    <a:pt x="836169" y="18618"/>
                  </a:cubicBezTo>
                  <a:cubicBezTo>
                    <a:pt x="848090" y="30539"/>
                    <a:pt x="854787" y="46707"/>
                    <a:pt x="854787" y="63566"/>
                  </a:cubicBezTo>
                  <a:lnTo>
                    <a:pt x="854787" y="789956"/>
                  </a:lnTo>
                  <a:cubicBezTo>
                    <a:pt x="854787" y="806814"/>
                    <a:pt x="848090" y="822983"/>
                    <a:pt x="836169" y="834903"/>
                  </a:cubicBezTo>
                  <a:cubicBezTo>
                    <a:pt x="824248" y="846824"/>
                    <a:pt x="808080" y="853521"/>
                    <a:pt x="791221" y="853521"/>
                  </a:cubicBezTo>
                  <a:lnTo>
                    <a:pt x="63566" y="853521"/>
                  </a:lnTo>
                  <a:cubicBezTo>
                    <a:pt x="46707" y="853521"/>
                    <a:pt x="30539" y="846824"/>
                    <a:pt x="18618" y="834903"/>
                  </a:cubicBezTo>
                  <a:cubicBezTo>
                    <a:pt x="6697" y="822983"/>
                    <a:pt x="0" y="806814"/>
                    <a:pt x="0" y="789956"/>
                  </a:cubicBezTo>
                  <a:lnTo>
                    <a:pt x="0" y="63566"/>
                  </a:lnTo>
                  <a:cubicBezTo>
                    <a:pt x="0" y="46707"/>
                    <a:pt x="6697" y="30539"/>
                    <a:pt x="18618" y="18618"/>
                  </a:cubicBezTo>
                  <a:cubicBezTo>
                    <a:pt x="30539" y="6697"/>
                    <a:pt x="46707" y="0"/>
                    <a:pt x="63566" y="0"/>
                  </a:cubicBezTo>
                  <a:close/>
                </a:path>
              </a:pathLst>
            </a:custGeom>
            <a:blipFill>
              <a:blip r:embed="rId4"/>
              <a:stretch>
                <a:fillRect l="-24935" t="0" r="-24935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418489" y="8140750"/>
            <a:ext cx="3335970" cy="2235100"/>
          </a:xfrm>
          <a:custGeom>
            <a:avLst/>
            <a:gdLst/>
            <a:ahLst/>
            <a:cxnLst/>
            <a:rect r="r" b="b" t="t" l="l"/>
            <a:pathLst>
              <a:path h="2235100" w="3335970">
                <a:moveTo>
                  <a:pt x="0" y="0"/>
                </a:moveTo>
                <a:lnTo>
                  <a:pt x="3335970" y="0"/>
                </a:lnTo>
                <a:lnTo>
                  <a:pt x="3335970" y="2235100"/>
                </a:lnTo>
                <a:lnTo>
                  <a:pt x="0" y="2235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122527" y="11187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2" y="0"/>
                </a:lnTo>
                <a:lnTo>
                  <a:pt x="1292502" y="213851"/>
                </a:lnTo>
                <a:lnTo>
                  <a:pt x="0" y="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77069" y="1644783"/>
            <a:ext cx="6171696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Conclusión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03522" y="4628401"/>
            <a:ext cx="2973218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El proyecto es factible técnica y económicamente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03522" y="7232107"/>
            <a:ext cx="2702523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Apoya la sustentabilidad agrícola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69586" y="4429334"/>
            <a:ext cx="2854441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Permite aplicar competencias de ingeniería en informática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69586" y="7033040"/>
            <a:ext cx="2268470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Aporta un valor social y ambiental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14815" y="3398781"/>
            <a:ext cx="6537850" cy="2630920"/>
            <a:chOff x="0" y="0"/>
            <a:chExt cx="1721903" cy="6929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903" cy="692917"/>
            </a:xfrm>
            <a:custGeom>
              <a:avLst/>
              <a:gdLst/>
              <a:ahLst/>
              <a:cxnLst/>
              <a:rect r="r" b="b" t="t" l="l"/>
              <a:pathLst>
                <a:path h="692917" w="1721903">
                  <a:moveTo>
                    <a:pt x="44998" y="0"/>
                  </a:moveTo>
                  <a:lnTo>
                    <a:pt x="1676904" y="0"/>
                  </a:lnTo>
                  <a:cubicBezTo>
                    <a:pt x="1701756" y="0"/>
                    <a:pt x="1721903" y="20146"/>
                    <a:pt x="1721903" y="44998"/>
                  </a:cubicBezTo>
                  <a:lnTo>
                    <a:pt x="1721903" y="647919"/>
                  </a:lnTo>
                  <a:cubicBezTo>
                    <a:pt x="1721903" y="672771"/>
                    <a:pt x="1701756" y="692917"/>
                    <a:pt x="1676904" y="692917"/>
                  </a:cubicBezTo>
                  <a:lnTo>
                    <a:pt x="44998" y="692917"/>
                  </a:lnTo>
                  <a:cubicBezTo>
                    <a:pt x="33064" y="692917"/>
                    <a:pt x="21619" y="688176"/>
                    <a:pt x="13180" y="679738"/>
                  </a:cubicBezTo>
                  <a:cubicBezTo>
                    <a:pt x="4741" y="671299"/>
                    <a:pt x="0" y="659853"/>
                    <a:pt x="0" y="647919"/>
                  </a:cubicBezTo>
                  <a:lnTo>
                    <a:pt x="0" y="44998"/>
                  </a:lnTo>
                  <a:cubicBezTo>
                    <a:pt x="0" y="20146"/>
                    <a:pt x="20146" y="0"/>
                    <a:pt x="449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21903" cy="75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14815" y="6467851"/>
            <a:ext cx="6537850" cy="2630920"/>
            <a:chOff x="0" y="0"/>
            <a:chExt cx="1721903" cy="6929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903" cy="692917"/>
            </a:xfrm>
            <a:custGeom>
              <a:avLst/>
              <a:gdLst/>
              <a:ahLst/>
              <a:cxnLst/>
              <a:rect r="r" b="b" t="t" l="l"/>
              <a:pathLst>
                <a:path h="692917" w="1721903">
                  <a:moveTo>
                    <a:pt x="44998" y="0"/>
                  </a:moveTo>
                  <a:lnTo>
                    <a:pt x="1676904" y="0"/>
                  </a:lnTo>
                  <a:cubicBezTo>
                    <a:pt x="1701756" y="0"/>
                    <a:pt x="1721903" y="20146"/>
                    <a:pt x="1721903" y="44998"/>
                  </a:cubicBezTo>
                  <a:lnTo>
                    <a:pt x="1721903" y="647919"/>
                  </a:lnTo>
                  <a:cubicBezTo>
                    <a:pt x="1721903" y="672771"/>
                    <a:pt x="1701756" y="692917"/>
                    <a:pt x="1676904" y="692917"/>
                  </a:cubicBezTo>
                  <a:lnTo>
                    <a:pt x="44998" y="692917"/>
                  </a:lnTo>
                  <a:cubicBezTo>
                    <a:pt x="33064" y="692917"/>
                    <a:pt x="21619" y="688176"/>
                    <a:pt x="13180" y="679738"/>
                  </a:cubicBezTo>
                  <a:cubicBezTo>
                    <a:pt x="4741" y="671299"/>
                    <a:pt x="0" y="659853"/>
                    <a:pt x="0" y="647919"/>
                  </a:cubicBezTo>
                  <a:lnTo>
                    <a:pt x="0" y="44998"/>
                  </a:lnTo>
                  <a:cubicBezTo>
                    <a:pt x="0" y="20146"/>
                    <a:pt x="20146" y="0"/>
                    <a:pt x="449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21903" cy="75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77069" y="4076496"/>
            <a:ext cx="1275490" cy="1275490"/>
            <a:chOff x="0" y="0"/>
            <a:chExt cx="335932" cy="335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7069" y="7224114"/>
            <a:ext cx="1275490" cy="1275490"/>
            <a:chOff x="0" y="0"/>
            <a:chExt cx="335932" cy="3359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5932" cy="335932"/>
            </a:xfrm>
            <a:custGeom>
              <a:avLst/>
              <a:gdLst/>
              <a:ahLst/>
              <a:cxnLst/>
              <a:rect r="r" b="b" t="t" l="l"/>
              <a:pathLst>
                <a:path h="335932" w="335932">
                  <a:moveTo>
                    <a:pt x="145674" y="0"/>
                  </a:moveTo>
                  <a:lnTo>
                    <a:pt x="190257" y="0"/>
                  </a:lnTo>
                  <a:cubicBezTo>
                    <a:pt x="270711" y="0"/>
                    <a:pt x="335932" y="65221"/>
                    <a:pt x="335932" y="145674"/>
                  </a:cubicBezTo>
                  <a:lnTo>
                    <a:pt x="335932" y="190257"/>
                  </a:lnTo>
                  <a:cubicBezTo>
                    <a:pt x="335932" y="270711"/>
                    <a:pt x="270711" y="335932"/>
                    <a:pt x="190257" y="335932"/>
                  </a:cubicBezTo>
                  <a:lnTo>
                    <a:pt x="145674" y="335932"/>
                  </a:lnTo>
                  <a:cubicBezTo>
                    <a:pt x="107039" y="335932"/>
                    <a:pt x="69986" y="320584"/>
                    <a:pt x="42667" y="293265"/>
                  </a:cubicBezTo>
                  <a:cubicBezTo>
                    <a:pt x="15348" y="265945"/>
                    <a:pt x="0" y="228893"/>
                    <a:pt x="0" y="190257"/>
                  </a:cubicBezTo>
                  <a:lnTo>
                    <a:pt x="0" y="145674"/>
                  </a:lnTo>
                  <a:cubicBezTo>
                    <a:pt x="0" y="65221"/>
                    <a:pt x="65221" y="0"/>
                    <a:pt x="145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35932" cy="39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12712" y="4412138"/>
            <a:ext cx="604204" cy="604204"/>
          </a:xfrm>
          <a:custGeom>
            <a:avLst/>
            <a:gdLst/>
            <a:ahLst/>
            <a:cxnLst/>
            <a:rect r="r" b="b" t="t" l="l"/>
            <a:pathLst>
              <a:path h="604204" w="604204">
                <a:moveTo>
                  <a:pt x="0" y="0"/>
                </a:moveTo>
                <a:lnTo>
                  <a:pt x="604205" y="0"/>
                </a:lnTo>
                <a:lnTo>
                  <a:pt x="604205" y="604205"/>
                </a:lnTo>
                <a:lnTo>
                  <a:pt x="0" y="604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75076" y="7531889"/>
            <a:ext cx="679476" cy="659941"/>
          </a:xfrm>
          <a:custGeom>
            <a:avLst/>
            <a:gdLst/>
            <a:ahLst/>
            <a:cxnLst/>
            <a:rect r="r" b="b" t="t" l="l"/>
            <a:pathLst>
              <a:path h="659941" w="679476">
                <a:moveTo>
                  <a:pt x="0" y="0"/>
                </a:moveTo>
                <a:lnTo>
                  <a:pt x="679477" y="0"/>
                </a:lnTo>
                <a:lnTo>
                  <a:pt x="679477" y="659941"/>
                </a:lnTo>
                <a:lnTo>
                  <a:pt x="0" y="659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029839" y="2862228"/>
            <a:ext cx="5838807" cy="8061512"/>
            <a:chOff x="0" y="0"/>
            <a:chExt cx="1537793" cy="21231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7793" cy="2123197"/>
            </a:xfrm>
            <a:custGeom>
              <a:avLst/>
              <a:gdLst/>
              <a:ahLst/>
              <a:cxnLst/>
              <a:rect r="r" b="b" t="t" l="l"/>
              <a:pathLst>
                <a:path h="2123197" w="1537793">
                  <a:moveTo>
                    <a:pt x="90164" y="0"/>
                  </a:moveTo>
                  <a:lnTo>
                    <a:pt x="1447629" y="0"/>
                  </a:lnTo>
                  <a:cubicBezTo>
                    <a:pt x="1471542" y="0"/>
                    <a:pt x="1494475" y="9499"/>
                    <a:pt x="1511384" y="26408"/>
                  </a:cubicBezTo>
                  <a:cubicBezTo>
                    <a:pt x="1528293" y="43317"/>
                    <a:pt x="1537793" y="66251"/>
                    <a:pt x="1537793" y="90164"/>
                  </a:cubicBezTo>
                  <a:lnTo>
                    <a:pt x="1537793" y="2033032"/>
                  </a:lnTo>
                  <a:cubicBezTo>
                    <a:pt x="1537793" y="2056946"/>
                    <a:pt x="1528293" y="2079879"/>
                    <a:pt x="1511384" y="2096788"/>
                  </a:cubicBezTo>
                  <a:cubicBezTo>
                    <a:pt x="1494475" y="2113697"/>
                    <a:pt x="1471542" y="2123197"/>
                    <a:pt x="1447629" y="2123197"/>
                  </a:cubicBezTo>
                  <a:lnTo>
                    <a:pt x="90164" y="2123197"/>
                  </a:lnTo>
                  <a:cubicBezTo>
                    <a:pt x="66251" y="2123197"/>
                    <a:pt x="43317" y="2113697"/>
                    <a:pt x="26408" y="2096788"/>
                  </a:cubicBezTo>
                  <a:cubicBezTo>
                    <a:pt x="9499" y="2079879"/>
                    <a:pt x="0" y="2056946"/>
                    <a:pt x="0" y="2033032"/>
                  </a:cubicBezTo>
                  <a:lnTo>
                    <a:pt x="0" y="90164"/>
                  </a:lnTo>
                  <a:cubicBezTo>
                    <a:pt x="0" y="66251"/>
                    <a:pt x="9499" y="43317"/>
                    <a:pt x="26408" y="26408"/>
                  </a:cubicBezTo>
                  <a:cubicBezTo>
                    <a:pt x="43317" y="9499"/>
                    <a:pt x="66251" y="0"/>
                    <a:pt x="901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37793" cy="2180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374642" y="2028145"/>
            <a:ext cx="6862647" cy="3739997"/>
          </a:xfrm>
          <a:custGeom>
            <a:avLst/>
            <a:gdLst/>
            <a:ahLst/>
            <a:cxnLst/>
            <a:rect r="r" b="b" t="t" l="l"/>
            <a:pathLst>
              <a:path h="3739997" w="6862647">
                <a:moveTo>
                  <a:pt x="0" y="0"/>
                </a:moveTo>
                <a:lnTo>
                  <a:pt x="6862646" y="0"/>
                </a:lnTo>
                <a:lnTo>
                  <a:pt x="6862646" y="3739997"/>
                </a:lnTo>
                <a:lnTo>
                  <a:pt x="0" y="3739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</a:blip>
            <a:stretch>
              <a:fillRect l="0" t="-1607" r="0" b="-160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74642" y="5798794"/>
            <a:ext cx="6862647" cy="3739997"/>
          </a:xfrm>
          <a:custGeom>
            <a:avLst/>
            <a:gdLst/>
            <a:ahLst/>
            <a:cxnLst/>
            <a:rect r="r" b="b" t="t" l="l"/>
            <a:pathLst>
              <a:path h="3739997" w="6862647">
                <a:moveTo>
                  <a:pt x="0" y="0"/>
                </a:moveTo>
                <a:lnTo>
                  <a:pt x="6862646" y="0"/>
                </a:lnTo>
                <a:lnTo>
                  <a:pt x="6862646" y="3739997"/>
                </a:lnTo>
                <a:lnTo>
                  <a:pt x="0" y="3739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</a:blip>
            <a:stretch>
              <a:fillRect l="0" t="-1607" r="0" b="-1607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374642" y="1748175"/>
            <a:ext cx="6391278" cy="3614064"/>
            <a:chOff x="0" y="0"/>
            <a:chExt cx="811532" cy="4588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1532" cy="458895"/>
            </a:xfrm>
            <a:custGeom>
              <a:avLst/>
              <a:gdLst/>
              <a:ahLst/>
              <a:cxnLst/>
              <a:rect r="r" b="b" t="t" l="l"/>
              <a:pathLst>
                <a:path h="458895" w="811532">
                  <a:moveTo>
                    <a:pt x="71468" y="0"/>
                  </a:moveTo>
                  <a:lnTo>
                    <a:pt x="740064" y="0"/>
                  </a:lnTo>
                  <a:cubicBezTo>
                    <a:pt x="759018" y="0"/>
                    <a:pt x="777196" y="7530"/>
                    <a:pt x="790599" y="20933"/>
                  </a:cubicBezTo>
                  <a:cubicBezTo>
                    <a:pt x="804002" y="34335"/>
                    <a:pt x="811532" y="52514"/>
                    <a:pt x="811532" y="71468"/>
                  </a:cubicBezTo>
                  <a:lnTo>
                    <a:pt x="811532" y="387427"/>
                  </a:lnTo>
                  <a:cubicBezTo>
                    <a:pt x="811532" y="406382"/>
                    <a:pt x="804002" y="424560"/>
                    <a:pt x="790599" y="437963"/>
                  </a:cubicBezTo>
                  <a:cubicBezTo>
                    <a:pt x="777196" y="451366"/>
                    <a:pt x="759018" y="458895"/>
                    <a:pt x="740064" y="458895"/>
                  </a:cubicBezTo>
                  <a:lnTo>
                    <a:pt x="71468" y="458895"/>
                  </a:lnTo>
                  <a:cubicBezTo>
                    <a:pt x="52514" y="458895"/>
                    <a:pt x="34335" y="451366"/>
                    <a:pt x="20933" y="437963"/>
                  </a:cubicBezTo>
                  <a:cubicBezTo>
                    <a:pt x="7530" y="424560"/>
                    <a:pt x="0" y="406382"/>
                    <a:pt x="0" y="387427"/>
                  </a:cubicBezTo>
                  <a:lnTo>
                    <a:pt x="0" y="71468"/>
                  </a:lnTo>
                  <a:cubicBezTo>
                    <a:pt x="0" y="52514"/>
                    <a:pt x="7530" y="34335"/>
                    <a:pt x="20933" y="20933"/>
                  </a:cubicBezTo>
                  <a:cubicBezTo>
                    <a:pt x="34335" y="7530"/>
                    <a:pt x="52514" y="0"/>
                    <a:pt x="7146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8948" r="0" b="-89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374642" y="5798794"/>
            <a:ext cx="6391278" cy="3334094"/>
            <a:chOff x="0" y="0"/>
            <a:chExt cx="811532" cy="4233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1532" cy="423346"/>
            </a:xfrm>
            <a:custGeom>
              <a:avLst/>
              <a:gdLst/>
              <a:ahLst/>
              <a:cxnLst/>
              <a:rect r="r" b="b" t="t" l="l"/>
              <a:pathLst>
                <a:path h="423346" w="811532">
                  <a:moveTo>
                    <a:pt x="71468" y="0"/>
                  </a:moveTo>
                  <a:lnTo>
                    <a:pt x="740064" y="0"/>
                  </a:lnTo>
                  <a:cubicBezTo>
                    <a:pt x="759018" y="0"/>
                    <a:pt x="777196" y="7530"/>
                    <a:pt x="790599" y="20933"/>
                  </a:cubicBezTo>
                  <a:cubicBezTo>
                    <a:pt x="804002" y="34335"/>
                    <a:pt x="811532" y="52514"/>
                    <a:pt x="811532" y="71468"/>
                  </a:cubicBezTo>
                  <a:lnTo>
                    <a:pt x="811532" y="351878"/>
                  </a:lnTo>
                  <a:cubicBezTo>
                    <a:pt x="811532" y="370833"/>
                    <a:pt x="804002" y="389011"/>
                    <a:pt x="790599" y="402414"/>
                  </a:cubicBezTo>
                  <a:cubicBezTo>
                    <a:pt x="777196" y="415817"/>
                    <a:pt x="759018" y="423346"/>
                    <a:pt x="740064" y="423346"/>
                  </a:cubicBezTo>
                  <a:lnTo>
                    <a:pt x="71468" y="423346"/>
                  </a:lnTo>
                  <a:cubicBezTo>
                    <a:pt x="52514" y="423346"/>
                    <a:pt x="34335" y="415817"/>
                    <a:pt x="20933" y="402414"/>
                  </a:cubicBezTo>
                  <a:cubicBezTo>
                    <a:pt x="7530" y="389011"/>
                    <a:pt x="0" y="370833"/>
                    <a:pt x="0" y="351878"/>
                  </a:cubicBezTo>
                  <a:lnTo>
                    <a:pt x="0" y="71468"/>
                  </a:lnTo>
                  <a:cubicBezTo>
                    <a:pt x="0" y="52514"/>
                    <a:pt x="7530" y="34335"/>
                    <a:pt x="20933" y="20933"/>
                  </a:cubicBezTo>
                  <a:cubicBezTo>
                    <a:pt x="34335" y="7530"/>
                    <a:pt x="52514" y="0"/>
                    <a:pt x="71468" y="0"/>
                  </a:cubicBezTo>
                  <a:close/>
                </a:path>
              </a:pathLst>
            </a:custGeom>
            <a:blipFill>
              <a:blip r:embed="rId8"/>
              <a:stretch>
                <a:fillRect l="-13280" t="-87432" r="-72148" b="-49539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6399578" y="-1176161"/>
            <a:ext cx="1143885" cy="2401845"/>
            <a:chOff x="0" y="0"/>
            <a:chExt cx="301270" cy="6325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01270" cy="632585"/>
            </a:xfrm>
            <a:custGeom>
              <a:avLst/>
              <a:gdLst/>
              <a:ahLst/>
              <a:cxnLst/>
              <a:rect r="r" b="b" t="t" l="l"/>
              <a:pathLst>
                <a:path h="632585" w="301270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660421" y="390285"/>
            <a:ext cx="576868" cy="43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09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3520799" y="0"/>
            <a:ext cx="6490240" cy="2742127"/>
          </a:xfrm>
          <a:custGeom>
            <a:avLst/>
            <a:gdLst/>
            <a:ahLst/>
            <a:cxnLst/>
            <a:rect r="r" b="b" t="t" l="l"/>
            <a:pathLst>
              <a:path h="2742127" w="6490240">
                <a:moveTo>
                  <a:pt x="0" y="0"/>
                </a:moveTo>
                <a:lnTo>
                  <a:pt x="6490241" y="0"/>
                </a:lnTo>
                <a:lnTo>
                  <a:pt x="6490241" y="2742127"/>
                </a:lnTo>
                <a:lnTo>
                  <a:pt x="0" y="2742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877069" y="1703353"/>
            <a:ext cx="754807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Reflexión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46443" y="3507582"/>
            <a:ext cx="4871418" cy="266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323" indent="-254662" lvl="1">
              <a:lnSpc>
                <a:spcPts val="2594"/>
              </a:lnSpc>
              <a:buFont typeface="Arial"/>
              <a:buChar char="•"/>
            </a:pPr>
            <a:r>
              <a:rPr lang="en-US" b="true" sz="2359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APRENDIZAJE EN PROYECTOS INTERDISCIPLINARIOS.</a:t>
            </a:r>
          </a:p>
          <a:p>
            <a:pPr algn="l">
              <a:lnSpc>
                <a:spcPts val="2594"/>
              </a:lnSpc>
            </a:pPr>
          </a:p>
          <a:p>
            <a:pPr algn="l" marL="509323" indent="-254662" lvl="1">
              <a:lnSpc>
                <a:spcPts val="2594"/>
              </a:lnSpc>
              <a:buFont typeface="Arial"/>
              <a:buChar char="•"/>
            </a:pPr>
            <a:r>
              <a:rPr lang="en-US" b="true" sz="2359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RELEVANCIA DE LA INFORMÁTICA EN OTRAS AREAS.</a:t>
            </a:r>
          </a:p>
          <a:p>
            <a:pPr algn="l">
              <a:lnSpc>
                <a:spcPts val="2594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446443" y="6792351"/>
            <a:ext cx="4509505" cy="24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DESARROLLO DE COMPETENCIAS.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EXPERIENCIA EN METODOLOGÍAS ÁGILES Y SISTEMAS REALES.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0513306" y="920958"/>
            <a:ext cx="1292502" cy="213850"/>
          </a:xfrm>
          <a:custGeom>
            <a:avLst/>
            <a:gdLst/>
            <a:ahLst/>
            <a:cxnLst/>
            <a:rect r="r" b="b" t="t" l="l"/>
            <a:pathLst>
              <a:path h="213850" w="1292502">
                <a:moveTo>
                  <a:pt x="0" y="0"/>
                </a:moveTo>
                <a:lnTo>
                  <a:pt x="1292501" y="0"/>
                </a:lnTo>
                <a:lnTo>
                  <a:pt x="1292501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DAGy0Yif9C8</dc:identifier>
  <dcterms:modified xsi:type="dcterms:W3CDTF">2011-08-01T06:04:30Z</dcterms:modified>
  <cp:revision>1</cp:revision>
  <dc:title>ATP</dc:title>
</cp:coreProperties>
</file>